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9" r:id="rId4"/>
  </p:sldMasterIdLst>
  <p:notesMasterIdLst>
    <p:notesMasterId r:id="rId18"/>
  </p:notesMasterIdLst>
  <p:handoutMasterIdLst>
    <p:handoutMasterId r:id="rId19"/>
  </p:handoutMasterIdLst>
  <p:sldIdLst>
    <p:sldId id="360" r:id="rId5"/>
    <p:sldId id="10614" r:id="rId6"/>
    <p:sldId id="928" r:id="rId7"/>
    <p:sldId id="424" r:id="rId8"/>
    <p:sldId id="10604" r:id="rId9"/>
    <p:sldId id="10605" r:id="rId10"/>
    <p:sldId id="10613" r:id="rId11"/>
    <p:sldId id="10606" r:id="rId12"/>
    <p:sldId id="10609" r:id="rId13"/>
    <p:sldId id="10610" r:id="rId14"/>
    <p:sldId id="10607" r:id="rId15"/>
    <p:sldId id="10611" r:id="rId16"/>
    <p:sldId id="415" r:id="rId17"/>
  </p:sldIdLst>
  <p:sldSz cx="9144000" cy="5143500" type="screen16x9"/>
  <p:notesSz cx="6834188" cy="99790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23">
          <p15:clr>
            <a:srgbClr val="A4A3A4"/>
          </p15:clr>
        </p15:guide>
        <p15:guide id="2" orient="horz" pos="666">
          <p15:clr>
            <a:srgbClr val="A4A3A4"/>
          </p15:clr>
        </p15:guide>
        <p15:guide id="3" pos="5552">
          <p15:clr>
            <a:srgbClr val="A4A3A4"/>
          </p15:clr>
        </p15:guide>
        <p15:guide id="4" pos="224">
          <p15:clr>
            <a:srgbClr val="A4A3A4"/>
          </p15:clr>
        </p15:guide>
        <p15:guide id="5" orient="horz" pos="2471">
          <p15:clr>
            <a:srgbClr val="A4A3A4"/>
          </p15:clr>
        </p15:guide>
        <p15:guide id="6" orient="horz" pos="584">
          <p15:clr>
            <a:srgbClr val="A4A3A4"/>
          </p15:clr>
        </p15:guide>
        <p15:guide id="7" orient="horz" pos="1525">
          <p15:clr>
            <a:srgbClr val="A4A3A4"/>
          </p15:clr>
        </p15:guide>
        <p15:guide id="8" orient="horz" pos="176">
          <p15:clr>
            <a:srgbClr val="A4A3A4"/>
          </p15:clr>
        </p15:guide>
        <p15:guide id="9" orient="horz" pos="638">
          <p15:clr>
            <a:srgbClr val="A4A3A4"/>
          </p15:clr>
        </p15:guide>
        <p15:guide id="10" orient="horz" pos="3151">
          <p15:clr>
            <a:srgbClr val="A4A3A4"/>
          </p15:clr>
        </p15:guide>
        <p15:guide id="11" orient="horz" pos="2640">
          <p15:clr>
            <a:srgbClr val="A4A3A4"/>
          </p15:clr>
        </p15:guide>
        <p15:guide id="12" pos="5534">
          <p15:clr>
            <a:srgbClr val="A4A3A4"/>
          </p15:clr>
        </p15:guide>
        <p15:guide id="13" pos="226">
          <p15:clr>
            <a:srgbClr val="A4A3A4"/>
          </p15:clr>
        </p15:guide>
        <p15:guide id="14" pos="2970">
          <p15:clr>
            <a:srgbClr val="A4A3A4"/>
          </p15:clr>
        </p15:guide>
        <p15:guide id="15" pos="476">
          <p15:clr>
            <a:srgbClr val="A4A3A4"/>
          </p15:clr>
        </p15:guide>
        <p15:guide id="16" pos="278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888A"/>
    <a:srgbClr val="37D87B"/>
    <a:srgbClr val="E0A0E3"/>
    <a:srgbClr val="A632E7"/>
    <a:srgbClr val="636466"/>
    <a:srgbClr val="666666"/>
    <a:srgbClr val="535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9F5071-9631-564D-9D46-7F0F1DAA47EA}" v="63" dt="2020-05-07T19:46:45.8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022" autoAdjust="0"/>
    <p:restoredTop sz="96292" autoAdjust="0"/>
  </p:normalViewPr>
  <p:slideViewPr>
    <p:cSldViewPr snapToGrid="0">
      <p:cViewPr varScale="1">
        <p:scale>
          <a:sx n="182" d="100"/>
          <a:sy n="182" d="100"/>
        </p:scale>
        <p:origin x="160" y="480"/>
      </p:cViewPr>
      <p:guideLst>
        <p:guide orient="horz" pos="2723"/>
        <p:guide orient="horz" pos="666"/>
        <p:guide pos="5552"/>
        <p:guide pos="224"/>
        <p:guide orient="horz" pos="2471"/>
        <p:guide orient="horz" pos="584"/>
        <p:guide orient="horz" pos="1525"/>
        <p:guide orient="horz" pos="176"/>
        <p:guide orient="horz" pos="638"/>
        <p:guide orient="horz" pos="3151"/>
        <p:guide orient="horz" pos="2640"/>
        <p:guide pos="5534"/>
        <p:guide pos="226"/>
        <p:guide pos="2970"/>
        <p:guide pos="476"/>
        <p:guide pos="278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9" d="100"/>
          <a:sy n="59" d="100"/>
        </p:scale>
        <p:origin x="-2712" y="-77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do Schmutz" userId="a64f9428-f742-43f7-a1e1-47e44dd40a39" providerId="ADAL" clId="{449A7E7F-FB6A-D440-95B2-04208A56F77F}"/>
    <pc:docChg chg="undo custSel addSld modSld">
      <pc:chgData name="Guido Schmutz" userId="a64f9428-f742-43f7-a1e1-47e44dd40a39" providerId="ADAL" clId="{449A7E7F-FB6A-D440-95B2-04208A56F77F}" dt="2020-04-22T11:52:27.881" v="3044" actId="1038"/>
      <pc:docMkLst>
        <pc:docMk/>
      </pc:docMkLst>
      <pc:sldChg chg="modSp">
        <pc:chgData name="Guido Schmutz" userId="a64f9428-f742-43f7-a1e1-47e44dd40a39" providerId="ADAL" clId="{449A7E7F-FB6A-D440-95B2-04208A56F77F}" dt="2020-04-22T11:20:52.892" v="69" actId="20577"/>
        <pc:sldMkLst>
          <pc:docMk/>
          <pc:sldMk cId="3168916521" sldId="360"/>
        </pc:sldMkLst>
        <pc:spChg chg="mod">
          <ac:chgData name="Guido Schmutz" userId="a64f9428-f742-43f7-a1e1-47e44dd40a39" providerId="ADAL" clId="{449A7E7F-FB6A-D440-95B2-04208A56F77F}" dt="2020-04-22T11:20:52.892" v="69" actId="20577"/>
          <ac:spMkLst>
            <pc:docMk/>
            <pc:sldMk cId="3168916521" sldId="360"/>
            <ac:spMk id="5" creationId="{00000000-0000-0000-0000-000000000000}"/>
          </ac:spMkLst>
        </pc:spChg>
      </pc:sldChg>
      <pc:sldChg chg="modSp">
        <pc:chgData name="Guido Schmutz" userId="a64f9428-f742-43f7-a1e1-47e44dd40a39" providerId="ADAL" clId="{449A7E7F-FB6A-D440-95B2-04208A56F77F}" dt="2020-04-22T11:23:41.552" v="120" actId="20577"/>
        <pc:sldMkLst>
          <pc:docMk/>
          <pc:sldMk cId="218550104" sldId="1341"/>
        </pc:sldMkLst>
        <pc:spChg chg="mod">
          <ac:chgData name="Guido Schmutz" userId="a64f9428-f742-43f7-a1e1-47e44dd40a39" providerId="ADAL" clId="{449A7E7F-FB6A-D440-95B2-04208A56F77F}" dt="2020-04-22T11:23:41.552" v="120" actId="20577"/>
          <ac:spMkLst>
            <pc:docMk/>
            <pc:sldMk cId="218550104" sldId="1341"/>
            <ac:spMk id="21" creationId="{7524C29C-7FB4-D547-9914-2B73889C8AC0}"/>
          </ac:spMkLst>
        </pc:spChg>
      </pc:sldChg>
      <pc:sldChg chg="addSp delSp modSp">
        <pc:chgData name="Guido Schmutz" userId="a64f9428-f742-43f7-a1e1-47e44dd40a39" providerId="ADAL" clId="{449A7E7F-FB6A-D440-95B2-04208A56F77F}" dt="2020-04-22T11:52:27.881" v="3044" actId="1038"/>
        <pc:sldMkLst>
          <pc:docMk/>
          <pc:sldMk cId="3783419637" sldId="1432"/>
        </pc:sldMkLst>
        <pc:spChg chg="mod">
          <ac:chgData name="Guido Schmutz" userId="a64f9428-f742-43f7-a1e1-47e44dd40a39" providerId="ADAL" clId="{449A7E7F-FB6A-D440-95B2-04208A56F77F}" dt="2020-04-22T11:52:27.881" v="3044" actId="1038"/>
          <ac:spMkLst>
            <pc:docMk/>
            <pc:sldMk cId="3783419637" sldId="1432"/>
            <ac:spMk id="10" creationId="{57F15BA3-7C31-124E-B0D0-50795676F305}"/>
          </ac:spMkLst>
        </pc:spChg>
        <pc:spChg chg="add del mod">
          <ac:chgData name="Guido Schmutz" userId="a64f9428-f742-43f7-a1e1-47e44dd40a39" providerId="ADAL" clId="{449A7E7F-FB6A-D440-95B2-04208A56F77F}" dt="2020-04-22T11:36:26.706" v="1256" actId="478"/>
          <ac:spMkLst>
            <pc:docMk/>
            <pc:sldMk cId="3783419637" sldId="1432"/>
            <ac:spMk id="56" creationId="{BD7C66E2-FC82-0148-8CCF-4264B422DA03}"/>
          </ac:spMkLst>
        </pc:spChg>
        <pc:spChg chg="add mod">
          <ac:chgData name="Guido Schmutz" userId="a64f9428-f742-43f7-a1e1-47e44dd40a39" providerId="ADAL" clId="{449A7E7F-FB6A-D440-95B2-04208A56F77F}" dt="2020-04-22T11:51:02.088" v="3013" actId="27636"/>
          <ac:spMkLst>
            <pc:docMk/>
            <pc:sldMk cId="3783419637" sldId="1432"/>
            <ac:spMk id="57" creationId="{BCE47AE7-9015-EC48-A608-35F242C45F3F}"/>
          </ac:spMkLst>
        </pc:spChg>
        <pc:spChg chg="mod">
          <ac:chgData name="Guido Schmutz" userId="a64f9428-f742-43f7-a1e1-47e44dd40a39" providerId="ADAL" clId="{449A7E7F-FB6A-D440-95B2-04208A56F77F}" dt="2020-04-22T11:52:27.881" v="3044" actId="1038"/>
          <ac:spMkLst>
            <pc:docMk/>
            <pc:sldMk cId="3783419637" sldId="1432"/>
            <ac:spMk id="58" creationId="{3A2DE235-1CC7-8240-BD1E-2DF97B10A1A6}"/>
          </ac:spMkLst>
        </pc:spChg>
        <pc:spChg chg="del mod">
          <ac:chgData name="Guido Schmutz" userId="a64f9428-f742-43f7-a1e1-47e44dd40a39" providerId="ADAL" clId="{449A7E7F-FB6A-D440-95B2-04208A56F77F}" dt="2020-04-22T11:31:43.743" v="759" actId="478"/>
          <ac:spMkLst>
            <pc:docMk/>
            <pc:sldMk cId="3783419637" sldId="1432"/>
            <ac:spMk id="59" creationId="{EFB3ABD1-79E4-7A44-AFBF-2C1BCD69CD9A}"/>
          </ac:spMkLst>
        </pc:spChg>
        <pc:spChg chg="mod">
          <ac:chgData name="Guido Schmutz" userId="a64f9428-f742-43f7-a1e1-47e44dd40a39" providerId="ADAL" clId="{449A7E7F-FB6A-D440-95B2-04208A56F77F}" dt="2020-04-22T11:33:40.480" v="838" actId="14100"/>
          <ac:spMkLst>
            <pc:docMk/>
            <pc:sldMk cId="3783419637" sldId="1432"/>
            <ac:spMk id="66" creationId="{4B5FF1C4-D243-CE4A-BAAE-323F6ED8FB92}"/>
          </ac:spMkLst>
        </pc:spChg>
        <pc:spChg chg="mod">
          <ac:chgData name="Guido Schmutz" userId="a64f9428-f742-43f7-a1e1-47e44dd40a39" providerId="ADAL" clId="{449A7E7F-FB6A-D440-95B2-04208A56F77F}" dt="2020-04-22T11:32:02.434" v="785" actId="14100"/>
          <ac:spMkLst>
            <pc:docMk/>
            <pc:sldMk cId="3783419637" sldId="1432"/>
            <ac:spMk id="82" creationId="{38471D34-5133-A94A-95F0-2A228F12B0C5}"/>
          </ac:spMkLst>
        </pc:spChg>
        <pc:spChg chg="del mod">
          <ac:chgData name="Guido Schmutz" userId="a64f9428-f742-43f7-a1e1-47e44dd40a39" providerId="ADAL" clId="{449A7E7F-FB6A-D440-95B2-04208A56F77F}" dt="2020-04-22T11:32:14.062" v="788" actId="478"/>
          <ac:spMkLst>
            <pc:docMk/>
            <pc:sldMk cId="3783419637" sldId="1432"/>
            <ac:spMk id="134" creationId="{3E6675A2-B3D0-A84C-ADF4-324D207BA0AD}"/>
          </ac:spMkLst>
        </pc:spChg>
        <pc:grpChg chg="mod">
          <ac:chgData name="Guido Schmutz" userId="a64f9428-f742-43f7-a1e1-47e44dd40a39" providerId="ADAL" clId="{449A7E7F-FB6A-D440-95B2-04208A56F77F}" dt="2020-04-22T11:52:27.881" v="3044" actId="1038"/>
          <ac:grpSpMkLst>
            <pc:docMk/>
            <pc:sldMk cId="3783419637" sldId="1432"/>
            <ac:grpSpMk id="47" creationId="{F59FEF44-6BF1-4A4E-91F1-C0E8FC212A99}"/>
          </ac:grpSpMkLst>
        </pc:grpChg>
        <pc:grpChg chg="mod">
          <ac:chgData name="Guido Schmutz" userId="a64f9428-f742-43f7-a1e1-47e44dd40a39" providerId="ADAL" clId="{449A7E7F-FB6A-D440-95B2-04208A56F77F}" dt="2020-04-22T11:33:27.947" v="835" actId="1035"/>
          <ac:grpSpMkLst>
            <pc:docMk/>
            <pc:sldMk cId="3783419637" sldId="1432"/>
            <ac:grpSpMk id="101" creationId="{2EEC498B-FEB6-B64C-A557-D64547CCDA90}"/>
          </ac:grpSpMkLst>
        </pc:grpChg>
        <pc:grpChg chg="mod">
          <ac:chgData name="Guido Schmutz" userId="a64f9428-f742-43f7-a1e1-47e44dd40a39" providerId="ADAL" clId="{449A7E7F-FB6A-D440-95B2-04208A56F77F}" dt="2020-04-22T11:40:33.477" v="1957" actId="1036"/>
          <ac:grpSpMkLst>
            <pc:docMk/>
            <pc:sldMk cId="3783419637" sldId="1432"/>
            <ac:grpSpMk id="107" creationId="{00D83E84-09BC-2441-B4F9-3DBDB69BA6D0}"/>
          </ac:grpSpMkLst>
        </pc:grpChg>
        <pc:grpChg chg="mod">
          <ac:chgData name="Guido Schmutz" userId="a64f9428-f742-43f7-a1e1-47e44dd40a39" providerId="ADAL" clId="{449A7E7F-FB6A-D440-95B2-04208A56F77F}" dt="2020-04-22T11:33:19.632" v="815" actId="1035"/>
          <ac:grpSpMkLst>
            <pc:docMk/>
            <pc:sldMk cId="3783419637" sldId="1432"/>
            <ac:grpSpMk id="117" creationId="{8506B086-17D7-BE4C-A537-CD235961EE84}"/>
          </ac:grpSpMkLst>
        </pc:grpChg>
        <pc:grpChg chg="mod">
          <ac:chgData name="Guido Schmutz" userId="a64f9428-f742-43f7-a1e1-47e44dd40a39" providerId="ADAL" clId="{449A7E7F-FB6A-D440-95B2-04208A56F77F}" dt="2020-04-22T11:33:27.947" v="835" actId="1035"/>
          <ac:grpSpMkLst>
            <pc:docMk/>
            <pc:sldMk cId="3783419637" sldId="1432"/>
            <ac:grpSpMk id="122" creationId="{6F7CD3A4-DDB6-454F-8D7D-9F15499C5C3F}"/>
          </ac:grpSpMkLst>
        </pc:grpChg>
        <pc:grpChg chg="mod">
          <ac:chgData name="Guido Schmutz" userId="a64f9428-f742-43f7-a1e1-47e44dd40a39" providerId="ADAL" clId="{449A7E7F-FB6A-D440-95B2-04208A56F77F}" dt="2020-04-22T11:33:27.947" v="835" actId="1035"/>
          <ac:grpSpMkLst>
            <pc:docMk/>
            <pc:sldMk cId="3783419637" sldId="1432"/>
            <ac:grpSpMk id="127" creationId="{ACC2A99B-F48C-FF4C-90A7-8E8A0D60D985}"/>
          </ac:grpSpMkLst>
        </pc:grpChg>
        <pc:cxnChg chg="add mod">
          <ac:chgData name="Guido Schmutz" userId="a64f9428-f742-43f7-a1e1-47e44dd40a39" providerId="ADAL" clId="{449A7E7F-FB6A-D440-95B2-04208A56F77F}" dt="2020-04-22T11:40:39.477" v="1959" actId="14100"/>
          <ac:cxnSpMkLst>
            <pc:docMk/>
            <pc:sldMk cId="3783419637" sldId="1432"/>
            <ac:cxnSpMk id="60" creationId="{B0C87EEB-AC41-8047-8FF1-1D5D0A6DF4AB}"/>
          </ac:cxnSpMkLst>
        </pc:cxnChg>
        <pc:cxnChg chg="mod">
          <ac:chgData name="Guido Schmutz" userId="a64f9428-f742-43f7-a1e1-47e44dd40a39" providerId="ADAL" clId="{449A7E7F-FB6A-D440-95B2-04208A56F77F}" dt="2020-04-22T11:52:27.881" v="3044" actId="1038"/>
          <ac:cxnSpMkLst>
            <pc:docMk/>
            <pc:sldMk cId="3783419637" sldId="1432"/>
            <ac:cxnSpMk id="121" creationId="{603101AD-BB35-444F-AB34-80DC85AD38C7}"/>
          </ac:cxnSpMkLst>
        </pc:cxnChg>
        <pc:cxnChg chg="mod">
          <ac:chgData name="Guido Schmutz" userId="a64f9428-f742-43f7-a1e1-47e44dd40a39" providerId="ADAL" clId="{449A7E7F-FB6A-D440-95B2-04208A56F77F}" dt="2020-04-22T11:52:27.881" v="3044" actId="1038"/>
          <ac:cxnSpMkLst>
            <pc:docMk/>
            <pc:sldMk cId="3783419637" sldId="1432"/>
            <ac:cxnSpMk id="126" creationId="{2938F24A-4C26-B340-83ED-2F4C4690DD86}"/>
          </ac:cxnSpMkLst>
        </pc:cxnChg>
        <pc:cxnChg chg="mod">
          <ac:chgData name="Guido Schmutz" userId="a64f9428-f742-43f7-a1e1-47e44dd40a39" providerId="ADAL" clId="{449A7E7F-FB6A-D440-95B2-04208A56F77F}" dt="2020-04-22T11:33:27.947" v="835" actId="1035"/>
          <ac:cxnSpMkLst>
            <pc:docMk/>
            <pc:sldMk cId="3783419637" sldId="1432"/>
            <ac:cxnSpMk id="131" creationId="{DF3E7C4E-D42F-844B-9125-44FB02583A12}"/>
          </ac:cxnSpMkLst>
        </pc:cxnChg>
        <pc:cxnChg chg="mod">
          <ac:chgData name="Guido Schmutz" userId="a64f9428-f742-43f7-a1e1-47e44dd40a39" providerId="ADAL" clId="{449A7E7F-FB6A-D440-95B2-04208A56F77F}" dt="2020-04-22T11:33:27.947" v="835" actId="1035"/>
          <ac:cxnSpMkLst>
            <pc:docMk/>
            <pc:sldMk cId="3783419637" sldId="1432"/>
            <ac:cxnSpMk id="132" creationId="{649456C6-E039-454A-BF16-7C38C2E28BE0}"/>
          </ac:cxnSpMkLst>
        </pc:cxnChg>
        <pc:cxnChg chg="del mod">
          <ac:chgData name="Guido Schmutz" userId="a64f9428-f742-43f7-a1e1-47e44dd40a39" providerId="ADAL" clId="{449A7E7F-FB6A-D440-95B2-04208A56F77F}" dt="2020-04-22T11:40:04.327" v="1932" actId="478"/>
          <ac:cxnSpMkLst>
            <pc:docMk/>
            <pc:sldMk cId="3783419637" sldId="1432"/>
            <ac:cxnSpMk id="133" creationId="{5D9D8B68-8E3B-5049-8184-3B69E0E77EEF}"/>
          </ac:cxnSpMkLst>
        </pc:cxnChg>
      </pc:sldChg>
      <pc:sldChg chg="addSp delSp modSp">
        <pc:chgData name="Guido Schmutz" userId="a64f9428-f742-43f7-a1e1-47e44dd40a39" providerId="ADAL" clId="{449A7E7F-FB6A-D440-95B2-04208A56F77F}" dt="2020-04-22T11:52:20.344" v="3028" actId="14100"/>
        <pc:sldMkLst>
          <pc:docMk/>
          <pc:sldMk cId="2616767449" sldId="1765"/>
        </pc:sldMkLst>
        <pc:spChg chg="mod">
          <ac:chgData name="Guido Schmutz" userId="a64f9428-f742-43f7-a1e1-47e44dd40a39" providerId="ADAL" clId="{449A7E7F-FB6A-D440-95B2-04208A56F77F}" dt="2020-04-22T11:51:14.862" v="3014" actId="12"/>
          <ac:spMkLst>
            <pc:docMk/>
            <pc:sldMk cId="2616767449" sldId="1765"/>
            <ac:spMk id="18" creationId="{44E48BFE-CDD6-DB4E-B23E-31D99C658077}"/>
          </ac:spMkLst>
        </pc:spChg>
        <pc:spChg chg="mod">
          <ac:chgData name="Guido Schmutz" userId="a64f9428-f742-43f7-a1e1-47e44dd40a39" providerId="ADAL" clId="{449A7E7F-FB6A-D440-95B2-04208A56F77F}" dt="2020-04-22T11:52:20.344" v="3028" actId="14100"/>
          <ac:spMkLst>
            <pc:docMk/>
            <pc:sldMk cId="2616767449" sldId="1765"/>
            <ac:spMk id="56" creationId="{C9EFEB8E-C3A8-8F41-B42C-98DF4185195B}"/>
          </ac:spMkLst>
        </pc:spChg>
        <pc:spChg chg="mod">
          <ac:chgData name="Guido Schmutz" userId="a64f9428-f742-43f7-a1e1-47e44dd40a39" providerId="ADAL" clId="{449A7E7F-FB6A-D440-95B2-04208A56F77F}" dt="2020-04-22T11:26:56.501" v="484" actId="14100"/>
          <ac:spMkLst>
            <pc:docMk/>
            <pc:sldMk cId="2616767449" sldId="1765"/>
            <ac:spMk id="66" creationId="{4B5FF1C4-D243-CE4A-BAAE-323F6ED8FB92}"/>
          </ac:spMkLst>
        </pc:spChg>
        <pc:spChg chg="mod">
          <ac:chgData name="Guido Schmutz" userId="a64f9428-f742-43f7-a1e1-47e44dd40a39" providerId="ADAL" clId="{449A7E7F-FB6A-D440-95B2-04208A56F77F}" dt="2020-04-22T11:52:14.596" v="3026" actId="1038"/>
          <ac:spMkLst>
            <pc:docMk/>
            <pc:sldMk cId="2616767449" sldId="1765"/>
            <ac:spMk id="70" creationId="{B9BE6F50-EA48-FA47-B665-C8F6B5245E22}"/>
          </ac:spMkLst>
        </pc:spChg>
        <pc:spChg chg="del mod">
          <ac:chgData name="Guido Schmutz" userId="a64f9428-f742-43f7-a1e1-47e44dd40a39" providerId="ADAL" clId="{449A7E7F-FB6A-D440-95B2-04208A56F77F}" dt="2020-04-22T11:52:17.066" v="3027" actId="478"/>
          <ac:spMkLst>
            <pc:docMk/>
            <pc:sldMk cId="2616767449" sldId="1765"/>
            <ac:spMk id="71" creationId="{53CD013C-A4AD-8744-9E77-34F9AE11B1C4}"/>
          </ac:spMkLst>
        </pc:spChg>
        <pc:spChg chg="mod">
          <ac:chgData name="Guido Schmutz" userId="a64f9428-f742-43f7-a1e1-47e44dd40a39" providerId="ADAL" clId="{449A7E7F-FB6A-D440-95B2-04208A56F77F}" dt="2020-04-22T11:25:45.278" v="336" actId="20577"/>
          <ac:spMkLst>
            <pc:docMk/>
            <pc:sldMk cId="2616767449" sldId="1765"/>
            <ac:spMk id="82" creationId="{38471D34-5133-A94A-95F0-2A228F12B0C5}"/>
          </ac:spMkLst>
        </pc:spChg>
        <pc:grpChg chg="mod">
          <ac:chgData name="Guido Schmutz" userId="a64f9428-f742-43f7-a1e1-47e44dd40a39" providerId="ADAL" clId="{449A7E7F-FB6A-D440-95B2-04208A56F77F}" dt="2020-04-22T11:52:14.596" v="3026" actId="1038"/>
          <ac:grpSpMkLst>
            <pc:docMk/>
            <pc:sldMk cId="2616767449" sldId="1765"/>
            <ac:grpSpMk id="57" creationId="{4D543BAA-5384-6844-B643-EA1C3278F859}"/>
          </ac:grpSpMkLst>
        </pc:grpChg>
        <pc:grpChg chg="mod">
          <ac:chgData name="Guido Schmutz" userId="a64f9428-f742-43f7-a1e1-47e44dd40a39" providerId="ADAL" clId="{449A7E7F-FB6A-D440-95B2-04208A56F77F}" dt="2020-04-22T11:24:48.997" v="169" actId="1035"/>
          <ac:grpSpMkLst>
            <pc:docMk/>
            <pc:sldMk cId="2616767449" sldId="1765"/>
            <ac:grpSpMk id="77" creationId="{89019F86-0D99-334E-B7EA-0E9BDC9784F4}"/>
          </ac:grpSpMkLst>
        </pc:grpChg>
        <pc:grpChg chg="mod">
          <ac:chgData name="Guido Schmutz" userId="a64f9428-f742-43f7-a1e1-47e44dd40a39" providerId="ADAL" clId="{449A7E7F-FB6A-D440-95B2-04208A56F77F}" dt="2020-04-22T11:24:48.997" v="169" actId="1035"/>
          <ac:grpSpMkLst>
            <pc:docMk/>
            <pc:sldMk cId="2616767449" sldId="1765"/>
            <ac:grpSpMk id="103" creationId="{99ACA60E-8B3D-D046-8686-49ECA899A80F}"/>
          </ac:grpSpMkLst>
        </pc:grpChg>
        <pc:grpChg chg="mod">
          <ac:chgData name="Guido Schmutz" userId="a64f9428-f742-43f7-a1e1-47e44dd40a39" providerId="ADAL" clId="{449A7E7F-FB6A-D440-95B2-04208A56F77F}" dt="2020-04-22T11:24:48.997" v="169" actId="1035"/>
          <ac:grpSpMkLst>
            <pc:docMk/>
            <pc:sldMk cId="2616767449" sldId="1765"/>
            <ac:grpSpMk id="107" creationId="{00D83E84-09BC-2441-B4F9-3DBDB69BA6D0}"/>
          </ac:grpSpMkLst>
        </pc:grpChg>
        <pc:cxnChg chg="add mod">
          <ac:chgData name="Guido Schmutz" userId="a64f9428-f742-43f7-a1e1-47e44dd40a39" providerId="ADAL" clId="{449A7E7F-FB6A-D440-95B2-04208A56F77F}" dt="2020-04-22T11:41:43.357" v="2074" actId="14100"/>
          <ac:cxnSpMkLst>
            <pc:docMk/>
            <pc:sldMk cId="2616767449" sldId="1765"/>
            <ac:cxnSpMk id="43" creationId="{A354A825-112A-E44C-896B-AA7F7A5BC77E}"/>
          </ac:cxnSpMkLst>
        </pc:cxnChg>
        <pc:cxnChg chg="mod">
          <ac:chgData name="Guido Schmutz" userId="a64f9428-f742-43f7-a1e1-47e44dd40a39" providerId="ADAL" clId="{449A7E7F-FB6A-D440-95B2-04208A56F77F}" dt="2020-04-22T11:52:14.596" v="3026" actId="1038"/>
          <ac:cxnSpMkLst>
            <pc:docMk/>
            <pc:sldMk cId="2616767449" sldId="1765"/>
            <ac:cxnSpMk id="76" creationId="{23FCE3D2-66AF-984A-A463-6261B648958C}"/>
          </ac:cxnSpMkLst>
        </pc:cxnChg>
        <pc:cxnChg chg="mod">
          <ac:chgData name="Guido Schmutz" userId="a64f9428-f742-43f7-a1e1-47e44dd40a39" providerId="ADAL" clId="{449A7E7F-FB6A-D440-95B2-04208A56F77F}" dt="2020-04-22T11:52:14.596" v="3026" actId="1038"/>
          <ac:cxnSpMkLst>
            <pc:docMk/>
            <pc:sldMk cId="2616767449" sldId="1765"/>
            <ac:cxnSpMk id="78" creationId="{6616B0CC-4162-9A46-998A-C4AA814AA9AA}"/>
          </ac:cxnSpMkLst>
        </pc:cxnChg>
        <pc:cxnChg chg="mod">
          <ac:chgData name="Guido Schmutz" userId="a64f9428-f742-43f7-a1e1-47e44dd40a39" providerId="ADAL" clId="{449A7E7F-FB6A-D440-95B2-04208A56F77F}" dt="2020-04-22T11:24:48.997" v="169" actId="1035"/>
          <ac:cxnSpMkLst>
            <pc:docMk/>
            <pc:sldMk cId="2616767449" sldId="1765"/>
            <ac:cxnSpMk id="83" creationId="{7D4FF421-91D0-2F4A-A21A-60B7DA9BE45F}"/>
          </ac:cxnSpMkLst>
        </pc:cxnChg>
        <pc:cxnChg chg="del mod">
          <ac:chgData name="Guido Schmutz" userId="a64f9428-f742-43f7-a1e1-47e44dd40a39" providerId="ADAL" clId="{449A7E7F-FB6A-D440-95B2-04208A56F77F}" dt="2020-04-22T11:40:56.977" v="1963" actId="478"/>
          <ac:cxnSpMkLst>
            <pc:docMk/>
            <pc:sldMk cId="2616767449" sldId="1765"/>
            <ac:cxnSpMk id="98" creationId="{D9849787-EB00-2D4B-9648-E88C1DE1A27E}"/>
          </ac:cxnSpMkLst>
        </pc:cxnChg>
      </pc:sldChg>
      <pc:sldChg chg="addSp delSp modSp">
        <pc:chgData name="Guido Schmutz" userId="a64f9428-f742-43f7-a1e1-47e44dd40a39" providerId="ADAL" clId="{449A7E7F-FB6A-D440-95B2-04208A56F77F}" dt="2020-04-22T11:49:31.631" v="2877" actId="20577"/>
        <pc:sldMkLst>
          <pc:docMk/>
          <pc:sldMk cId="1281398997" sldId="1766"/>
        </pc:sldMkLst>
        <pc:spChg chg="mod">
          <ac:chgData name="Guido Schmutz" userId="a64f9428-f742-43f7-a1e1-47e44dd40a39" providerId="ADAL" clId="{449A7E7F-FB6A-D440-95B2-04208A56F77F}" dt="2020-04-22T11:44:05.615" v="2393" actId="1076"/>
          <ac:spMkLst>
            <pc:docMk/>
            <pc:sldMk cId="1281398997" sldId="1766"/>
            <ac:spMk id="10" creationId="{57F15BA3-7C31-124E-B0D0-50795676F305}"/>
          </ac:spMkLst>
        </pc:spChg>
        <pc:spChg chg="add mod">
          <ac:chgData name="Guido Schmutz" userId="a64f9428-f742-43f7-a1e1-47e44dd40a39" providerId="ADAL" clId="{449A7E7F-FB6A-D440-95B2-04208A56F77F}" dt="2020-04-22T11:49:31.631" v="2877" actId="20577"/>
          <ac:spMkLst>
            <pc:docMk/>
            <pc:sldMk cId="1281398997" sldId="1766"/>
            <ac:spMk id="39" creationId="{9D8042C4-4845-B44C-9023-21B0B949B88B}"/>
          </ac:spMkLst>
        </pc:spChg>
        <pc:spChg chg="del mod">
          <ac:chgData name="Guido Schmutz" userId="a64f9428-f742-43f7-a1e1-47e44dd40a39" providerId="ADAL" clId="{449A7E7F-FB6A-D440-95B2-04208A56F77F}" dt="2020-04-22T11:43:38.158" v="2352" actId="478"/>
          <ac:spMkLst>
            <pc:docMk/>
            <pc:sldMk cId="1281398997" sldId="1766"/>
            <ac:spMk id="57" creationId="{6929B464-0AB2-8B40-BC1B-6F0DAA42829A}"/>
          </ac:spMkLst>
        </pc:spChg>
        <pc:spChg chg="mod">
          <ac:chgData name="Guido Schmutz" userId="a64f9428-f742-43f7-a1e1-47e44dd40a39" providerId="ADAL" clId="{449A7E7F-FB6A-D440-95B2-04208A56F77F}" dt="2020-04-22T11:44:05.615" v="2393" actId="1076"/>
          <ac:spMkLst>
            <pc:docMk/>
            <pc:sldMk cId="1281398997" sldId="1766"/>
            <ac:spMk id="58" creationId="{3A2DE235-1CC7-8240-BD1E-2DF97B10A1A6}"/>
          </ac:spMkLst>
        </pc:spChg>
        <pc:spChg chg="del">
          <ac:chgData name="Guido Schmutz" userId="a64f9428-f742-43f7-a1e1-47e44dd40a39" providerId="ADAL" clId="{449A7E7F-FB6A-D440-95B2-04208A56F77F}" dt="2020-04-22T11:31:36.209" v="757" actId="478"/>
          <ac:spMkLst>
            <pc:docMk/>
            <pc:sldMk cId="1281398997" sldId="1766"/>
            <ac:spMk id="59" creationId="{EFB3ABD1-79E4-7A44-AFBF-2C1BCD69CD9A}"/>
          </ac:spMkLst>
        </pc:spChg>
        <pc:spChg chg="mod">
          <ac:chgData name="Guido Schmutz" userId="a64f9428-f742-43f7-a1e1-47e44dd40a39" providerId="ADAL" clId="{449A7E7F-FB6A-D440-95B2-04208A56F77F}" dt="2020-04-22T11:44:59.681" v="2411" actId="14100"/>
          <ac:spMkLst>
            <pc:docMk/>
            <pc:sldMk cId="1281398997" sldId="1766"/>
            <ac:spMk id="66" creationId="{4B5FF1C4-D243-CE4A-BAAE-323F6ED8FB92}"/>
          </ac:spMkLst>
        </pc:spChg>
        <pc:spChg chg="mod">
          <ac:chgData name="Guido Schmutz" userId="a64f9428-f742-43f7-a1e1-47e44dd40a39" providerId="ADAL" clId="{449A7E7F-FB6A-D440-95B2-04208A56F77F}" dt="2020-04-22T11:44:40.410" v="2400" actId="14100"/>
          <ac:spMkLst>
            <pc:docMk/>
            <pc:sldMk cId="1281398997" sldId="1766"/>
            <ac:spMk id="82" creationId="{38471D34-5133-A94A-95F0-2A228F12B0C5}"/>
          </ac:spMkLst>
        </pc:spChg>
        <pc:spChg chg="mod">
          <ac:chgData name="Guido Schmutz" userId="a64f9428-f742-43f7-a1e1-47e44dd40a39" providerId="ADAL" clId="{449A7E7F-FB6A-D440-95B2-04208A56F77F}" dt="2020-04-22T11:39:36.055" v="1927" actId="20577"/>
          <ac:spMkLst>
            <pc:docMk/>
            <pc:sldMk cId="1281398997" sldId="1766"/>
            <ac:spMk id="112" creationId="{9A6CF71E-196F-F04F-A5DC-DD9B706D415F}"/>
          </ac:spMkLst>
        </pc:spChg>
        <pc:grpChg chg="mod">
          <ac:chgData name="Guido Schmutz" userId="a64f9428-f742-43f7-a1e1-47e44dd40a39" providerId="ADAL" clId="{449A7E7F-FB6A-D440-95B2-04208A56F77F}" dt="2020-04-22T11:44:24.863" v="2397" actId="1076"/>
          <ac:grpSpMkLst>
            <pc:docMk/>
            <pc:sldMk cId="1281398997" sldId="1766"/>
            <ac:grpSpMk id="43" creationId="{0814AF33-58EA-5547-BA33-CDACFD1E6AD4}"/>
          </ac:grpSpMkLst>
        </pc:grpChg>
        <pc:grpChg chg="mod">
          <ac:chgData name="Guido Schmutz" userId="a64f9428-f742-43f7-a1e1-47e44dd40a39" providerId="ADAL" clId="{449A7E7F-FB6A-D440-95B2-04208A56F77F}" dt="2020-04-22T11:44:05.615" v="2393" actId="1076"/>
          <ac:grpSpMkLst>
            <pc:docMk/>
            <pc:sldMk cId="1281398997" sldId="1766"/>
            <ac:grpSpMk id="47" creationId="{F59FEF44-6BF1-4A4E-91F1-C0E8FC212A99}"/>
          </ac:grpSpMkLst>
        </pc:grpChg>
        <pc:grpChg chg="mod">
          <ac:chgData name="Guido Schmutz" userId="a64f9428-f742-43f7-a1e1-47e44dd40a39" providerId="ADAL" clId="{449A7E7F-FB6A-D440-95B2-04208A56F77F}" dt="2020-04-22T11:44:24.863" v="2397" actId="1076"/>
          <ac:grpSpMkLst>
            <pc:docMk/>
            <pc:sldMk cId="1281398997" sldId="1766"/>
            <ac:grpSpMk id="101" creationId="{2EEC498B-FEB6-B64C-A557-D64547CCDA90}"/>
          </ac:grpSpMkLst>
        </pc:grpChg>
        <pc:grpChg chg="mod">
          <ac:chgData name="Guido Schmutz" userId="a64f9428-f742-43f7-a1e1-47e44dd40a39" providerId="ADAL" clId="{449A7E7F-FB6A-D440-95B2-04208A56F77F}" dt="2020-04-22T11:44:55.919" v="2410" actId="1035"/>
          <ac:grpSpMkLst>
            <pc:docMk/>
            <pc:sldMk cId="1281398997" sldId="1766"/>
            <ac:grpSpMk id="107" creationId="{00D83E84-09BC-2441-B4F9-3DBDB69BA6D0}"/>
          </ac:grpSpMkLst>
        </pc:grpChg>
        <pc:grpChg chg="mod">
          <ac:chgData name="Guido Schmutz" userId="a64f9428-f742-43f7-a1e1-47e44dd40a39" providerId="ADAL" clId="{449A7E7F-FB6A-D440-95B2-04208A56F77F}" dt="2020-04-22T11:43:57.894" v="2392" actId="1035"/>
          <ac:grpSpMkLst>
            <pc:docMk/>
            <pc:sldMk cId="1281398997" sldId="1766"/>
            <ac:grpSpMk id="117" creationId="{8506B086-17D7-BE4C-A537-CD235961EE84}"/>
          </ac:grpSpMkLst>
        </pc:grpChg>
        <pc:cxnChg chg="mod">
          <ac:chgData name="Guido Schmutz" userId="a64f9428-f742-43f7-a1e1-47e44dd40a39" providerId="ADAL" clId="{449A7E7F-FB6A-D440-95B2-04208A56F77F}" dt="2020-04-22T11:44:24.863" v="2397" actId="1076"/>
          <ac:cxnSpMkLst>
            <pc:docMk/>
            <pc:sldMk cId="1281398997" sldId="1766"/>
            <ac:cxnSpMk id="56" creationId="{25E70CB6-940F-6045-8791-B4635AE73CF9}"/>
          </ac:cxnSpMkLst>
        </pc:cxnChg>
        <pc:cxnChg chg="mod">
          <ac:chgData name="Guido Schmutz" userId="a64f9428-f742-43f7-a1e1-47e44dd40a39" providerId="ADAL" clId="{449A7E7F-FB6A-D440-95B2-04208A56F77F}" dt="2020-04-22T11:44:05.615" v="2393" actId="1076"/>
          <ac:cxnSpMkLst>
            <pc:docMk/>
            <pc:sldMk cId="1281398997" sldId="1766"/>
            <ac:cxnSpMk id="121" creationId="{603101AD-BB35-444F-AB34-80DC85AD38C7}"/>
          </ac:cxnSpMkLst>
        </pc:cxnChg>
        <pc:cxnChg chg="mod">
          <ac:chgData name="Guido Schmutz" userId="a64f9428-f742-43f7-a1e1-47e44dd40a39" providerId="ADAL" clId="{449A7E7F-FB6A-D440-95B2-04208A56F77F}" dt="2020-04-22T11:45:32.947" v="2412" actId="14100"/>
          <ac:cxnSpMkLst>
            <pc:docMk/>
            <pc:sldMk cId="1281398997" sldId="1766"/>
            <ac:cxnSpMk id="126" creationId="{2938F24A-4C26-B340-83ED-2F4C4690DD86}"/>
          </ac:cxnSpMkLst>
        </pc:cxnChg>
        <pc:cxnChg chg="mod">
          <ac:chgData name="Guido Schmutz" userId="a64f9428-f742-43f7-a1e1-47e44dd40a39" providerId="ADAL" clId="{449A7E7F-FB6A-D440-95B2-04208A56F77F}" dt="2020-04-22T11:44:55.919" v="2410" actId="1035"/>
          <ac:cxnSpMkLst>
            <pc:docMk/>
            <pc:sldMk cId="1281398997" sldId="1766"/>
            <ac:cxnSpMk id="133" creationId="{5D9D8B68-8E3B-5049-8184-3B69E0E77EEF}"/>
          </ac:cxnSpMkLst>
        </pc:cxnChg>
      </pc:sldChg>
      <pc:sldChg chg="addSp delSp modSp">
        <pc:chgData name="Guido Schmutz" userId="a64f9428-f742-43f7-a1e1-47e44dd40a39" providerId="ADAL" clId="{449A7E7F-FB6A-D440-95B2-04208A56F77F}" dt="2020-04-22T11:49:26.314" v="2867" actId="20577"/>
        <pc:sldMkLst>
          <pc:docMk/>
          <pc:sldMk cId="2815249740" sldId="1770"/>
        </pc:sldMkLst>
        <pc:spChg chg="add del mod">
          <ac:chgData name="Guido Schmutz" userId="a64f9428-f742-43f7-a1e1-47e44dd40a39" providerId="ADAL" clId="{449A7E7F-FB6A-D440-95B2-04208A56F77F}" dt="2020-04-22T11:49:11.903" v="2841"/>
          <ac:spMkLst>
            <pc:docMk/>
            <pc:sldMk cId="2815249740" sldId="1770"/>
            <ac:spMk id="7" creationId="{70882492-E4E5-0D42-9F50-A3DFD0D50D4D}"/>
          </ac:spMkLst>
        </pc:spChg>
        <pc:spChg chg="add del mod">
          <ac:chgData name="Guido Schmutz" userId="a64f9428-f742-43f7-a1e1-47e44dd40a39" providerId="ADAL" clId="{449A7E7F-FB6A-D440-95B2-04208A56F77F}" dt="2020-04-22T11:49:11.237" v="2839"/>
          <ac:spMkLst>
            <pc:docMk/>
            <pc:sldMk cId="2815249740" sldId="1770"/>
            <ac:spMk id="8" creationId="{537C684D-14E5-8646-9069-E9304A8A366E}"/>
          </ac:spMkLst>
        </pc:spChg>
        <pc:spChg chg="mod">
          <ac:chgData name="Guido Schmutz" userId="a64f9428-f742-43f7-a1e1-47e44dd40a39" providerId="ADAL" clId="{449A7E7F-FB6A-D440-95B2-04208A56F77F}" dt="2020-04-22T11:48:40.964" v="2831" actId="1035"/>
          <ac:spMkLst>
            <pc:docMk/>
            <pc:sldMk cId="2815249740" sldId="1770"/>
            <ac:spMk id="10" creationId="{57F15BA3-7C31-124E-B0D0-50795676F305}"/>
          </ac:spMkLst>
        </pc:spChg>
        <pc:spChg chg="add mod">
          <ac:chgData name="Guido Schmutz" userId="a64f9428-f742-43f7-a1e1-47e44dd40a39" providerId="ADAL" clId="{449A7E7F-FB6A-D440-95B2-04208A56F77F}" dt="2020-04-22T11:49:26.314" v="2867" actId="20577"/>
          <ac:spMkLst>
            <pc:docMk/>
            <pc:sldMk cId="2815249740" sldId="1770"/>
            <ac:spMk id="37" creationId="{E2A69AD3-AFC9-BF4A-A350-2616881B454B}"/>
          </ac:spMkLst>
        </pc:spChg>
        <pc:spChg chg="del mod">
          <ac:chgData name="Guido Schmutz" userId="a64f9428-f742-43f7-a1e1-47e44dd40a39" providerId="ADAL" clId="{449A7E7F-FB6A-D440-95B2-04208A56F77F}" dt="2020-04-22T11:49:11.214" v="2837" actId="478"/>
          <ac:spMkLst>
            <pc:docMk/>
            <pc:sldMk cId="2815249740" sldId="1770"/>
            <ac:spMk id="57" creationId="{6929B464-0AB2-8B40-BC1B-6F0DAA42829A}"/>
          </ac:spMkLst>
        </pc:spChg>
        <pc:spChg chg="mod">
          <ac:chgData name="Guido Schmutz" userId="a64f9428-f742-43f7-a1e1-47e44dd40a39" providerId="ADAL" clId="{449A7E7F-FB6A-D440-95B2-04208A56F77F}" dt="2020-04-22T11:48:40.964" v="2831" actId="1035"/>
          <ac:spMkLst>
            <pc:docMk/>
            <pc:sldMk cId="2815249740" sldId="1770"/>
            <ac:spMk id="58" creationId="{3A2DE235-1CC7-8240-BD1E-2DF97B10A1A6}"/>
          </ac:spMkLst>
        </pc:spChg>
        <pc:spChg chg="del mod">
          <ac:chgData name="Guido Schmutz" userId="a64f9428-f742-43f7-a1e1-47e44dd40a39" providerId="ADAL" clId="{449A7E7F-FB6A-D440-95B2-04208A56F77F}" dt="2020-04-22T11:31:30.099" v="755" actId="478"/>
          <ac:spMkLst>
            <pc:docMk/>
            <pc:sldMk cId="2815249740" sldId="1770"/>
            <ac:spMk id="59" creationId="{EFB3ABD1-79E4-7A44-AFBF-2C1BCD69CD9A}"/>
          </ac:spMkLst>
        </pc:spChg>
        <pc:spChg chg="mod">
          <ac:chgData name="Guido Schmutz" userId="a64f9428-f742-43f7-a1e1-47e44dd40a39" providerId="ADAL" clId="{449A7E7F-FB6A-D440-95B2-04208A56F77F}" dt="2020-04-22T11:46:56.514" v="2562" actId="14100"/>
          <ac:spMkLst>
            <pc:docMk/>
            <pc:sldMk cId="2815249740" sldId="1770"/>
            <ac:spMk id="66" creationId="{4B5FF1C4-D243-CE4A-BAAE-323F6ED8FB92}"/>
          </ac:spMkLst>
        </pc:spChg>
        <pc:spChg chg="mod">
          <ac:chgData name="Guido Schmutz" userId="a64f9428-f742-43f7-a1e1-47e44dd40a39" providerId="ADAL" clId="{449A7E7F-FB6A-D440-95B2-04208A56F77F}" dt="2020-04-22T11:47:00.159" v="2563" actId="14100"/>
          <ac:spMkLst>
            <pc:docMk/>
            <pc:sldMk cId="2815249740" sldId="1770"/>
            <ac:spMk id="82" creationId="{38471D34-5133-A94A-95F0-2A228F12B0C5}"/>
          </ac:spMkLst>
        </pc:spChg>
        <pc:grpChg chg="mod">
          <ac:chgData name="Guido Schmutz" userId="a64f9428-f742-43f7-a1e1-47e44dd40a39" providerId="ADAL" clId="{449A7E7F-FB6A-D440-95B2-04208A56F77F}" dt="2020-04-22T11:48:49.026" v="2834" actId="1035"/>
          <ac:grpSpMkLst>
            <pc:docMk/>
            <pc:sldMk cId="2815249740" sldId="1770"/>
            <ac:grpSpMk id="39" creationId="{8E235CEA-BC0B-954D-AD76-FBEBE3AC6A85}"/>
          </ac:grpSpMkLst>
        </pc:grpChg>
        <pc:grpChg chg="mod">
          <ac:chgData name="Guido Schmutz" userId="a64f9428-f742-43f7-a1e1-47e44dd40a39" providerId="ADAL" clId="{449A7E7F-FB6A-D440-95B2-04208A56F77F}" dt="2020-04-22T11:48:40.964" v="2831" actId="1035"/>
          <ac:grpSpMkLst>
            <pc:docMk/>
            <pc:sldMk cId="2815249740" sldId="1770"/>
            <ac:grpSpMk id="47" creationId="{F59FEF44-6BF1-4A4E-91F1-C0E8FC212A99}"/>
          </ac:grpSpMkLst>
        </pc:grpChg>
        <pc:grpChg chg="mod">
          <ac:chgData name="Guido Schmutz" userId="a64f9428-f742-43f7-a1e1-47e44dd40a39" providerId="ADAL" clId="{449A7E7F-FB6A-D440-95B2-04208A56F77F}" dt="2020-04-22T11:48:53.543" v="2835" actId="1036"/>
          <ac:grpSpMkLst>
            <pc:docMk/>
            <pc:sldMk cId="2815249740" sldId="1770"/>
            <ac:grpSpMk id="107" creationId="{00D83E84-09BC-2441-B4F9-3DBDB69BA6D0}"/>
          </ac:grpSpMkLst>
        </pc:grpChg>
        <pc:cxnChg chg="mod">
          <ac:chgData name="Guido Schmutz" userId="a64f9428-f742-43f7-a1e1-47e44dd40a39" providerId="ADAL" clId="{449A7E7F-FB6A-D440-95B2-04208A56F77F}" dt="2020-04-22T11:48:40.964" v="2831" actId="1035"/>
          <ac:cxnSpMkLst>
            <pc:docMk/>
            <pc:sldMk cId="2815249740" sldId="1770"/>
            <ac:cxnSpMk id="121" creationId="{603101AD-BB35-444F-AB34-80DC85AD38C7}"/>
          </ac:cxnSpMkLst>
        </pc:cxnChg>
        <pc:cxnChg chg="mod">
          <ac:chgData name="Guido Schmutz" userId="a64f9428-f742-43f7-a1e1-47e44dd40a39" providerId="ADAL" clId="{449A7E7F-FB6A-D440-95B2-04208A56F77F}" dt="2020-04-22T11:48:49.026" v="2834" actId="1035"/>
          <ac:cxnSpMkLst>
            <pc:docMk/>
            <pc:sldMk cId="2815249740" sldId="1770"/>
            <ac:cxnSpMk id="126" creationId="{2938F24A-4C26-B340-83ED-2F4C4690DD86}"/>
          </ac:cxnSpMkLst>
        </pc:cxnChg>
        <pc:cxnChg chg="mod">
          <ac:chgData name="Guido Schmutz" userId="a64f9428-f742-43f7-a1e1-47e44dd40a39" providerId="ADAL" clId="{449A7E7F-FB6A-D440-95B2-04208A56F77F}" dt="2020-04-22T11:48:53.543" v="2835" actId="1036"/>
          <ac:cxnSpMkLst>
            <pc:docMk/>
            <pc:sldMk cId="2815249740" sldId="1770"/>
            <ac:cxnSpMk id="133" creationId="{5D9D8B68-8E3B-5049-8184-3B69E0E77EEF}"/>
          </ac:cxnSpMkLst>
        </pc:cxnChg>
      </pc:sldChg>
      <pc:sldChg chg="modSp add">
        <pc:chgData name="Guido Schmutz" userId="a64f9428-f742-43f7-a1e1-47e44dd40a39" providerId="ADAL" clId="{449A7E7F-FB6A-D440-95B2-04208A56F77F}" dt="2020-04-22T11:21:08.777" v="110" actId="20577"/>
        <pc:sldMkLst>
          <pc:docMk/>
          <pc:sldMk cId="2580358054" sldId="1771"/>
        </pc:sldMkLst>
        <pc:spChg chg="mod">
          <ac:chgData name="Guido Schmutz" userId="a64f9428-f742-43f7-a1e1-47e44dd40a39" providerId="ADAL" clId="{449A7E7F-FB6A-D440-95B2-04208A56F77F}" dt="2020-04-22T11:21:08.777" v="110" actId="20577"/>
          <ac:spMkLst>
            <pc:docMk/>
            <pc:sldMk cId="2580358054" sldId="1771"/>
            <ac:spMk id="4" creationId="{F7157DD6-F2E8-4142-B9A4-3A2312BB0180}"/>
          </ac:spMkLst>
        </pc:spChg>
      </pc:sldChg>
    </pc:docChg>
  </pc:docChgLst>
  <pc:docChgLst>
    <pc:chgData name="Guido Schmutz" userId="a64f9428-f742-43f7-a1e1-47e44dd40a39" providerId="ADAL" clId="{E689FD98-88A3-E146-A9C7-E8EE46958570}"/>
    <pc:docChg chg="custSel addSld delSld modSld">
      <pc:chgData name="Guido Schmutz" userId="a64f9428-f742-43f7-a1e1-47e44dd40a39" providerId="ADAL" clId="{E689FD98-88A3-E146-A9C7-E8EE46958570}" dt="2020-05-05T19:03:08.905" v="72" actId="2696"/>
      <pc:docMkLst>
        <pc:docMk/>
      </pc:docMkLst>
      <pc:sldChg chg="del">
        <pc:chgData name="Guido Schmutz" userId="a64f9428-f742-43f7-a1e1-47e44dd40a39" providerId="ADAL" clId="{E689FD98-88A3-E146-A9C7-E8EE46958570}" dt="2020-05-05T18:04:07.307" v="3" actId="2696"/>
        <pc:sldMkLst>
          <pc:docMk/>
          <pc:sldMk cId="3875473706" sldId="330"/>
        </pc:sldMkLst>
      </pc:sldChg>
      <pc:sldChg chg="del">
        <pc:chgData name="Guido Schmutz" userId="a64f9428-f742-43f7-a1e1-47e44dd40a39" providerId="ADAL" clId="{E689FD98-88A3-E146-A9C7-E8EE46958570}" dt="2020-05-05T18:04:07.205" v="2" actId="2696"/>
        <pc:sldMkLst>
          <pc:docMk/>
          <pc:sldMk cId="2419627074" sldId="334"/>
        </pc:sldMkLst>
      </pc:sldChg>
      <pc:sldChg chg="del">
        <pc:chgData name="Guido Schmutz" userId="a64f9428-f742-43f7-a1e1-47e44dd40a39" providerId="ADAL" clId="{E689FD98-88A3-E146-A9C7-E8EE46958570}" dt="2020-05-05T18:04:07.536" v="6" actId="2696"/>
        <pc:sldMkLst>
          <pc:docMk/>
          <pc:sldMk cId="218550104" sldId="1341"/>
        </pc:sldMkLst>
      </pc:sldChg>
      <pc:sldChg chg="del">
        <pc:chgData name="Guido Schmutz" userId="a64f9428-f742-43f7-a1e1-47e44dd40a39" providerId="ADAL" clId="{E689FD98-88A3-E146-A9C7-E8EE46958570}" dt="2020-05-05T18:04:07.561" v="7" actId="2696"/>
        <pc:sldMkLst>
          <pc:docMk/>
          <pc:sldMk cId="1727320277" sldId="1342"/>
        </pc:sldMkLst>
      </pc:sldChg>
      <pc:sldChg chg="addSp delSp modSp">
        <pc:chgData name="Guido Schmutz" userId="a64f9428-f742-43f7-a1e1-47e44dd40a39" providerId="ADAL" clId="{E689FD98-88A3-E146-A9C7-E8EE46958570}" dt="2020-05-05T18:52:32.845" v="48" actId="14100"/>
        <pc:sldMkLst>
          <pc:docMk/>
          <pc:sldMk cId="3783419637" sldId="1432"/>
        </pc:sldMkLst>
        <pc:spChg chg="mod">
          <ac:chgData name="Guido Schmutz" userId="a64f9428-f742-43f7-a1e1-47e44dd40a39" providerId="ADAL" clId="{E689FD98-88A3-E146-A9C7-E8EE46958570}" dt="2020-05-05T18:04:56.700" v="10" actId="1076"/>
          <ac:spMkLst>
            <pc:docMk/>
            <pc:sldMk cId="3783419637" sldId="1432"/>
            <ac:spMk id="10" creationId="{57F15BA3-7C31-124E-B0D0-50795676F305}"/>
          </ac:spMkLst>
        </pc:spChg>
        <pc:spChg chg="add mod">
          <ac:chgData name="Guido Schmutz" userId="a64f9428-f742-43f7-a1e1-47e44dd40a39" providerId="ADAL" clId="{E689FD98-88A3-E146-A9C7-E8EE46958570}" dt="2020-05-05T18:52:32.845" v="48" actId="14100"/>
          <ac:spMkLst>
            <pc:docMk/>
            <pc:sldMk cId="3783419637" sldId="1432"/>
            <ac:spMk id="43" creationId="{54642327-3220-C643-BA66-09590EA7B51E}"/>
          </ac:spMkLst>
        </pc:spChg>
        <pc:spChg chg="mod">
          <ac:chgData name="Guido Schmutz" userId="a64f9428-f742-43f7-a1e1-47e44dd40a39" providerId="ADAL" clId="{E689FD98-88A3-E146-A9C7-E8EE46958570}" dt="2020-05-05T18:06:41.140" v="32"/>
          <ac:spMkLst>
            <pc:docMk/>
            <pc:sldMk cId="3783419637" sldId="1432"/>
            <ac:spMk id="45" creationId="{9351403A-1DB0-3945-BA55-AFC987D7BA8C}"/>
          </ac:spMkLst>
        </pc:spChg>
        <pc:spChg chg="mod">
          <ac:chgData name="Guido Schmutz" userId="a64f9428-f742-43f7-a1e1-47e44dd40a39" providerId="ADAL" clId="{E689FD98-88A3-E146-A9C7-E8EE46958570}" dt="2020-05-05T18:07:48.031" v="39" actId="20577"/>
          <ac:spMkLst>
            <pc:docMk/>
            <pc:sldMk cId="3783419637" sldId="1432"/>
            <ac:spMk id="46" creationId="{F0BD2A9B-6D28-A549-877F-C99459E4A3D0}"/>
          </ac:spMkLst>
        </pc:spChg>
        <pc:spChg chg="mod">
          <ac:chgData name="Guido Schmutz" userId="a64f9428-f742-43f7-a1e1-47e44dd40a39" providerId="ADAL" clId="{E689FD98-88A3-E146-A9C7-E8EE46958570}" dt="2020-05-05T18:04:56.700" v="10" actId="1076"/>
          <ac:spMkLst>
            <pc:docMk/>
            <pc:sldMk cId="3783419637" sldId="1432"/>
            <ac:spMk id="48" creationId="{658E279D-BB17-D142-9E1B-5E49A51D9666}"/>
          </ac:spMkLst>
        </pc:spChg>
        <pc:spChg chg="mod">
          <ac:chgData name="Guido Schmutz" userId="a64f9428-f742-43f7-a1e1-47e44dd40a39" providerId="ADAL" clId="{E689FD98-88A3-E146-A9C7-E8EE46958570}" dt="2020-05-05T18:04:56.700" v="10" actId="1076"/>
          <ac:spMkLst>
            <pc:docMk/>
            <pc:sldMk cId="3783419637" sldId="1432"/>
            <ac:spMk id="49" creationId="{9BF4A10E-8447-F643-878E-979D4743D462}"/>
          </ac:spMkLst>
        </pc:spChg>
        <pc:spChg chg="mod">
          <ac:chgData name="Guido Schmutz" userId="a64f9428-f742-43f7-a1e1-47e44dd40a39" providerId="ADAL" clId="{E689FD98-88A3-E146-A9C7-E8EE46958570}" dt="2020-05-05T18:04:56.700" v="10" actId="1076"/>
          <ac:spMkLst>
            <pc:docMk/>
            <pc:sldMk cId="3783419637" sldId="1432"/>
            <ac:spMk id="50" creationId="{AE9525F6-083F-D343-BAD4-A78433F82C78}"/>
          </ac:spMkLst>
        </pc:spChg>
        <pc:spChg chg="mod">
          <ac:chgData name="Guido Schmutz" userId="a64f9428-f742-43f7-a1e1-47e44dd40a39" providerId="ADAL" clId="{E689FD98-88A3-E146-A9C7-E8EE46958570}" dt="2020-05-05T18:04:56.700" v="10" actId="1076"/>
          <ac:spMkLst>
            <pc:docMk/>
            <pc:sldMk cId="3783419637" sldId="1432"/>
            <ac:spMk id="51" creationId="{3B17CED5-B4D0-B844-9D93-63914FD31B9A}"/>
          </ac:spMkLst>
        </pc:spChg>
        <pc:spChg chg="mod">
          <ac:chgData name="Guido Schmutz" userId="a64f9428-f742-43f7-a1e1-47e44dd40a39" providerId="ADAL" clId="{E689FD98-88A3-E146-A9C7-E8EE46958570}" dt="2020-05-05T18:04:56.700" v="10" actId="1076"/>
          <ac:spMkLst>
            <pc:docMk/>
            <pc:sldMk cId="3783419637" sldId="1432"/>
            <ac:spMk id="52" creationId="{E73A1ED2-0C6D-3044-B5D8-15834BF2AB41}"/>
          </ac:spMkLst>
        </pc:spChg>
        <pc:spChg chg="mod">
          <ac:chgData name="Guido Schmutz" userId="a64f9428-f742-43f7-a1e1-47e44dd40a39" providerId="ADAL" clId="{E689FD98-88A3-E146-A9C7-E8EE46958570}" dt="2020-05-05T18:04:56.700" v="10" actId="1076"/>
          <ac:spMkLst>
            <pc:docMk/>
            <pc:sldMk cId="3783419637" sldId="1432"/>
            <ac:spMk id="53" creationId="{C4A78E92-2257-174D-A967-286D03DD0C23}"/>
          </ac:spMkLst>
        </pc:spChg>
        <pc:spChg chg="mod">
          <ac:chgData name="Guido Schmutz" userId="a64f9428-f742-43f7-a1e1-47e44dd40a39" providerId="ADAL" clId="{E689FD98-88A3-E146-A9C7-E8EE46958570}" dt="2020-05-05T18:04:56.700" v="10" actId="1076"/>
          <ac:spMkLst>
            <pc:docMk/>
            <pc:sldMk cId="3783419637" sldId="1432"/>
            <ac:spMk id="54" creationId="{51EB12EF-5E28-9E47-8749-8ED1FB472039}"/>
          </ac:spMkLst>
        </pc:spChg>
        <pc:spChg chg="mod">
          <ac:chgData name="Guido Schmutz" userId="a64f9428-f742-43f7-a1e1-47e44dd40a39" providerId="ADAL" clId="{E689FD98-88A3-E146-A9C7-E8EE46958570}" dt="2020-05-05T18:04:56.700" v="10" actId="1076"/>
          <ac:spMkLst>
            <pc:docMk/>
            <pc:sldMk cId="3783419637" sldId="1432"/>
            <ac:spMk id="55" creationId="{3912A1CC-8567-7B48-8E4D-C15590EB3302}"/>
          </ac:spMkLst>
        </pc:spChg>
        <pc:spChg chg="del">
          <ac:chgData name="Guido Schmutz" userId="a64f9428-f742-43f7-a1e1-47e44dd40a39" providerId="ADAL" clId="{E689FD98-88A3-E146-A9C7-E8EE46958570}" dt="2020-05-05T18:04:44.215" v="9" actId="478"/>
          <ac:spMkLst>
            <pc:docMk/>
            <pc:sldMk cId="3783419637" sldId="1432"/>
            <ac:spMk id="57" creationId="{BCE47AE7-9015-EC48-A608-35F242C45F3F}"/>
          </ac:spMkLst>
        </pc:spChg>
        <pc:spChg chg="mod">
          <ac:chgData name="Guido Schmutz" userId="a64f9428-f742-43f7-a1e1-47e44dd40a39" providerId="ADAL" clId="{E689FD98-88A3-E146-A9C7-E8EE46958570}" dt="2020-05-05T18:04:56.700" v="10" actId="1076"/>
          <ac:spMkLst>
            <pc:docMk/>
            <pc:sldMk cId="3783419637" sldId="1432"/>
            <ac:spMk id="58" creationId="{3A2DE235-1CC7-8240-BD1E-2DF97B10A1A6}"/>
          </ac:spMkLst>
        </pc:spChg>
        <pc:spChg chg="mod">
          <ac:chgData name="Guido Schmutz" userId="a64f9428-f742-43f7-a1e1-47e44dd40a39" providerId="ADAL" clId="{E689FD98-88A3-E146-A9C7-E8EE46958570}" dt="2020-05-05T18:07:01.073" v="34" actId="120"/>
          <ac:spMkLst>
            <pc:docMk/>
            <pc:sldMk cId="3783419637" sldId="1432"/>
            <ac:spMk id="66" creationId="{4B5FF1C4-D243-CE4A-BAAE-323F6ED8FB92}"/>
          </ac:spMkLst>
        </pc:spChg>
        <pc:spChg chg="mod">
          <ac:chgData name="Guido Schmutz" userId="a64f9428-f742-43f7-a1e1-47e44dd40a39" providerId="ADAL" clId="{E689FD98-88A3-E146-A9C7-E8EE46958570}" dt="2020-05-05T18:04:56.700" v="10" actId="1076"/>
          <ac:spMkLst>
            <pc:docMk/>
            <pc:sldMk cId="3783419637" sldId="1432"/>
            <ac:spMk id="82" creationId="{38471D34-5133-A94A-95F0-2A228F12B0C5}"/>
          </ac:spMkLst>
        </pc:spChg>
        <pc:spChg chg="mod">
          <ac:chgData name="Guido Schmutz" userId="a64f9428-f742-43f7-a1e1-47e44dd40a39" providerId="ADAL" clId="{E689FD98-88A3-E146-A9C7-E8EE46958570}" dt="2020-05-05T18:04:56.700" v="10" actId="1076"/>
          <ac:spMkLst>
            <pc:docMk/>
            <pc:sldMk cId="3783419637" sldId="1432"/>
            <ac:spMk id="102" creationId="{98E172FC-733B-DD49-96E2-93B5436AB78E}"/>
          </ac:spMkLst>
        </pc:spChg>
        <pc:spChg chg="mod">
          <ac:chgData name="Guido Schmutz" userId="a64f9428-f742-43f7-a1e1-47e44dd40a39" providerId="ADAL" clId="{E689FD98-88A3-E146-A9C7-E8EE46958570}" dt="2020-05-05T18:04:56.700" v="10" actId="1076"/>
          <ac:spMkLst>
            <pc:docMk/>
            <pc:sldMk cId="3783419637" sldId="1432"/>
            <ac:spMk id="108" creationId="{2653CD65-483D-584F-A71D-14D3780F838F}"/>
          </ac:spMkLst>
        </pc:spChg>
        <pc:spChg chg="mod">
          <ac:chgData name="Guido Schmutz" userId="a64f9428-f742-43f7-a1e1-47e44dd40a39" providerId="ADAL" clId="{E689FD98-88A3-E146-A9C7-E8EE46958570}" dt="2020-05-05T18:04:56.700" v="10" actId="1076"/>
          <ac:spMkLst>
            <pc:docMk/>
            <pc:sldMk cId="3783419637" sldId="1432"/>
            <ac:spMk id="109" creationId="{4052747E-1027-9147-ADA5-E93B35878D14}"/>
          </ac:spMkLst>
        </pc:spChg>
        <pc:spChg chg="mod">
          <ac:chgData name="Guido Schmutz" userId="a64f9428-f742-43f7-a1e1-47e44dd40a39" providerId="ADAL" clId="{E689FD98-88A3-E146-A9C7-E8EE46958570}" dt="2020-05-05T18:04:56.700" v="10" actId="1076"/>
          <ac:spMkLst>
            <pc:docMk/>
            <pc:sldMk cId="3783419637" sldId="1432"/>
            <ac:spMk id="112" creationId="{9A6CF71E-196F-F04F-A5DC-DD9B706D415F}"/>
          </ac:spMkLst>
        </pc:spChg>
        <pc:spChg chg="mod">
          <ac:chgData name="Guido Schmutz" userId="a64f9428-f742-43f7-a1e1-47e44dd40a39" providerId="ADAL" clId="{E689FD98-88A3-E146-A9C7-E8EE46958570}" dt="2020-05-05T18:04:56.700" v="10" actId="1076"/>
          <ac:spMkLst>
            <pc:docMk/>
            <pc:sldMk cId="3783419637" sldId="1432"/>
            <ac:spMk id="114" creationId="{5FEA0C30-5CFC-9547-ABA1-1441D3E7FF02}"/>
          </ac:spMkLst>
        </pc:spChg>
        <pc:spChg chg="mod">
          <ac:chgData name="Guido Schmutz" userId="a64f9428-f742-43f7-a1e1-47e44dd40a39" providerId="ADAL" clId="{E689FD98-88A3-E146-A9C7-E8EE46958570}" dt="2020-05-05T18:04:56.700" v="10" actId="1076"/>
          <ac:spMkLst>
            <pc:docMk/>
            <pc:sldMk cId="3783419637" sldId="1432"/>
            <ac:spMk id="118" creationId="{7E161F6A-9BFD-C347-B3B1-82C73E320AF0}"/>
          </ac:spMkLst>
        </pc:spChg>
        <pc:spChg chg="mod">
          <ac:chgData name="Guido Schmutz" userId="a64f9428-f742-43f7-a1e1-47e44dd40a39" providerId="ADAL" clId="{E689FD98-88A3-E146-A9C7-E8EE46958570}" dt="2020-05-05T18:04:56.700" v="10" actId="1076"/>
          <ac:spMkLst>
            <pc:docMk/>
            <pc:sldMk cId="3783419637" sldId="1432"/>
            <ac:spMk id="119" creationId="{E1F29D0A-DBCF-BD4C-9474-E4FB233164FC}"/>
          </ac:spMkLst>
        </pc:spChg>
        <pc:spChg chg="mod">
          <ac:chgData name="Guido Schmutz" userId="a64f9428-f742-43f7-a1e1-47e44dd40a39" providerId="ADAL" clId="{E689FD98-88A3-E146-A9C7-E8EE46958570}" dt="2020-05-05T18:04:56.700" v="10" actId="1076"/>
          <ac:spMkLst>
            <pc:docMk/>
            <pc:sldMk cId="3783419637" sldId="1432"/>
            <ac:spMk id="123" creationId="{D7B2993D-3C24-A148-BF67-098041C2A945}"/>
          </ac:spMkLst>
        </pc:spChg>
        <pc:spChg chg="mod">
          <ac:chgData name="Guido Schmutz" userId="a64f9428-f742-43f7-a1e1-47e44dd40a39" providerId="ADAL" clId="{E689FD98-88A3-E146-A9C7-E8EE46958570}" dt="2020-05-05T18:04:56.700" v="10" actId="1076"/>
          <ac:spMkLst>
            <pc:docMk/>
            <pc:sldMk cId="3783419637" sldId="1432"/>
            <ac:spMk id="124" creationId="{6830D6B5-744A-6C4D-8978-A2E3D91B39CF}"/>
          </ac:spMkLst>
        </pc:spChg>
        <pc:spChg chg="mod">
          <ac:chgData name="Guido Schmutz" userId="a64f9428-f742-43f7-a1e1-47e44dd40a39" providerId="ADAL" clId="{E689FD98-88A3-E146-A9C7-E8EE46958570}" dt="2020-05-05T18:04:56.700" v="10" actId="1076"/>
          <ac:spMkLst>
            <pc:docMk/>
            <pc:sldMk cId="3783419637" sldId="1432"/>
            <ac:spMk id="128" creationId="{B3481E6B-A818-0F4E-A3A0-4FA252C38FF6}"/>
          </ac:spMkLst>
        </pc:spChg>
        <pc:spChg chg="mod">
          <ac:chgData name="Guido Schmutz" userId="a64f9428-f742-43f7-a1e1-47e44dd40a39" providerId="ADAL" clId="{E689FD98-88A3-E146-A9C7-E8EE46958570}" dt="2020-05-05T18:07:57.706" v="42" actId="20577"/>
          <ac:spMkLst>
            <pc:docMk/>
            <pc:sldMk cId="3783419637" sldId="1432"/>
            <ac:spMk id="129" creationId="{E18D651B-E474-5F4E-9089-55DF27042130}"/>
          </ac:spMkLst>
        </pc:spChg>
        <pc:grpChg chg="add mod">
          <ac:chgData name="Guido Schmutz" userId="a64f9428-f742-43f7-a1e1-47e44dd40a39" providerId="ADAL" clId="{E689FD98-88A3-E146-A9C7-E8EE46958570}" dt="2020-05-05T18:07:18.464" v="36" actId="1076"/>
          <ac:grpSpMkLst>
            <pc:docMk/>
            <pc:sldMk cId="3783419637" sldId="1432"/>
            <ac:grpSpMk id="44" creationId="{7651D187-EC84-6D4B-94C2-D9EF538BB8B3}"/>
          </ac:grpSpMkLst>
        </pc:grpChg>
        <pc:grpChg chg="mod">
          <ac:chgData name="Guido Schmutz" userId="a64f9428-f742-43f7-a1e1-47e44dd40a39" providerId="ADAL" clId="{E689FD98-88A3-E146-A9C7-E8EE46958570}" dt="2020-05-05T18:04:56.700" v="10" actId="1076"/>
          <ac:grpSpMkLst>
            <pc:docMk/>
            <pc:sldMk cId="3783419637" sldId="1432"/>
            <ac:grpSpMk id="47" creationId="{F59FEF44-6BF1-4A4E-91F1-C0E8FC212A99}"/>
          </ac:grpSpMkLst>
        </pc:grpChg>
        <pc:grpChg chg="mod">
          <ac:chgData name="Guido Schmutz" userId="a64f9428-f742-43f7-a1e1-47e44dd40a39" providerId="ADAL" clId="{E689FD98-88A3-E146-A9C7-E8EE46958570}" dt="2020-05-05T18:04:56.700" v="10" actId="1076"/>
          <ac:grpSpMkLst>
            <pc:docMk/>
            <pc:sldMk cId="3783419637" sldId="1432"/>
            <ac:grpSpMk id="101" creationId="{2EEC498B-FEB6-B64C-A557-D64547CCDA90}"/>
          </ac:grpSpMkLst>
        </pc:grpChg>
        <pc:grpChg chg="mod">
          <ac:chgData name="Guido Schmutz" userId="a64f9428-f742-43f7-a1e1-47e44dd40a39" providerId="ADAL" clId="{E689FD98-88A3-E146-A9C7-E8EE46958570}" dt="2020-05-05T18:04:56.700" v="10" actId="1076"/>
          <ac:grpSpMkLst>
            <pc:docMk/>
            <pc:sldMk cId="3783419637" sldId="1432"/>
            <ac:grpSpMk id="107" creationId="{00D83E84-09BC-2441-B4F9-3DBDB69BA6D0}"/>
          </ac:grpSpMkLst>
        </pc:grpChg>
        <pc:grpChg chg="mod">
          <ac:chgData name="Guido Schmutz" userId="a64f9428-f742-43f7-a1e1-47e44dd40a39" providerId="ADAL" clId="{E689FD98-88A3-E146-A9C7-E8EE46958570}" dt="2020-05-05T18:04:56.700" v="10" actId="1076"/>
          <ac:grpSpMkLst>
            <pc:docMk/>
            <pc:sldMk cId="3783419637" sldId="1432"/>
            <ac:grpSpMk id="117" creationId="{8506B086-17D7-BE4C-A537-CD235961EE84}"/>
          </ac:grpSpMkLst>
        </pc:grpChg>
        <pc:grpChg chg="mod">
          <ac:chgData name="Guido Schmutz" userId="a64f9428-f742-43f7-a1e1-47e44dd40a39" providerId="ADAL" clId="{E689FD98-88A3-E146-A9C7-E8EE46958570}" dt="2020-05-05T18:04:56.700" v="10" actId="1076"/>
          <ac:grpSpMkLst>
            <pc:docMk/>
            <pc:sldMk cId="3783419637" sldId="1432"/>
            <ac:grpSpMk id="122" creationId="{6F7CD3A4-DDB6-454F-8D7D-9F15499C5C3F}"/>
          </ac:grpSpMkLst>
        </pc:grpChg>
        <pc:grpChg chg="mod">
          <ac:chgData name="Guido Schmutz" userId="a64f9428-f742-43f7-a1e1-47e44dd40a39" providerId="ADAL" clId="{E689FD98-88A3-E146-A9C7-E8EE46958570}" dt="2020-05-05T18:04:56.700" v="10" actId="1076"/>
          <ac:grpSpMkLst>
            <pc:docMk/>
            <pc:sldMk cId="3783419637" sldId="1432"/>
            <ac:grpSpMk id="127" creationId="{ACC2A99B-F48C-FF4C-90A7-8E8A0D60D985}"/>
          </ac:grpSpMkLst>
        </pc:grpChg>
        <pc:picChg chg="mod">
          <ac:chgData name="Guido Schmutz" userId="a64f9428-f742-43f7-a1e1-47e44dd40a39" providerId="ADAL" clId="{E689FD98-88A3-E146-A9C7-E8EE46958570}" dt="2020-05-05T18:06:41.140" v="32"/>
          <ac:picMkLst>
            <pc:docMk/>
            <pc:sldMk cId="3783419637" sldId="1432"/>
            <ac:picMk id="56" creationId="{584B8A30-FB0E-3643-8B35-8A5F2E55A47F}"/>
          </ac:picMkLst>
        </pc:picChg>
        <pc:picChg chg="mod">
          <ac:chgData name="Guido Schmutz" userId="a64f9428-f742-43f7-a1e1-47e44dd40a39" providerId="ADAL" clId="{E689FD98-88A3-E146-A9C7-E8EE46958570}" dt="2020-05-05T18:04:56.700" v="10" actId="1076"/>
          <ac:picMkLst>
            <pc:docMk/>
            <pc:sldMk cId="3783419637" sldId="1432"/>
            <ac:picMk id="110" creationId="{277937CF-6907-7B4A-9107-0FE3F48104E7}"/>
          </ac:picMkLst>
        </pc:picChg>
        <pc:picChg chg="mod">
          <ac:chgData name="Guido Schmutz" userId="a64f9428-f742-43f7-a1e1-47e44dd40a39" providerId="ADAL" clId="{E689FD98-88A3-E146-A9C7-E8EE46958570}" dt="2020-05-05T18:04:56.700" v="10" actId="1076"/>
          <ac:picMkLst>
            <pc:docMk/>
            <pc:sldMk cId="3783419637" sldId="1432"/>
            <ac:picMk id="115" creationId="{3ABE89FA-59DA-AF48-8820-3F38F7AD7888}"/>
          </ac:picMkLst>
        </pc:picChg>
        <pc:picChg chg="mod">
          <ac:chgData name="Guido Schmutz" userId="a64f9428-f742-43f7-a1e1-47e44dd40a39" providerId="ADAL" clId="{E689FD98-88A3-E146-A9C7-E8EE46958570}" dt="2020-05-05T18:04:56.700" v="10" actId="1076"/>
          <ac:picMkLst>
            <pc:docMk/>
            <pc:sldMk cId="3783419637" sldId="1432"/>
            <ac:picMk id="120" creationId="{FC87A285-223E-EC4B-8C9B-D05B29B9CD94}"/>
          </ac:picMkLst>
        </pc:picChg>
        <pc:picChg chg="mod">
          <ac:chgData name="Guido Schmutz" userId="a64f9428-f742-43f7-a1e1-47e44dd40a39" providerId="ADAL" clId="{E689FD98-88A3-E146-A9C7-E8EE46958570}" dt="2020-05-05T18:04:56.700" v="10" actId="1076"/>
          <ac:picMkLst>
            <pc:docMk/>
            <pc:sldMk cId="3783419637" sldId="1432"/>
            <ac:picMk id="125" creationId="{305076A4-4FBE-5949-9E71-455E080E21EC}"/>
          </ac:picMkLst>
        </pc:picChg>
        <pc:picChg chg="mod">
          <ac:chgData name="Guido Schmutz" userId="a64f9428-f742-43f7-a1e1-47e44dd40a39" providerId="ADAL" clId="{E689FD98-88A3-E146-A9C7-E8EE46958570}" dt="2020-05-05T18:04:56.700" v="10" actId="1076"/>
          <ac:picMkLst>
            <pc:docMk/>
            <pc:sldMk cId="3783419637" sldId="1432"/>
            <ac:picMk id="130" creationId="{4A34D302-4839-A245-AE71-B388F5952D7F}"/>
          </ac:picMkLst>
        </pc:picChg>
        <pc:cxnChg chg="add mod">
          <ac:chgData name="Guido Schmutz" userId="a64f9428-f742-43f7-a1e1-47e44dd40a39" providerId="ADAL" clId="{E689FD98-88A3-E146-A9C7-E8EE46958570}" dt="2020-05-05T18:14:34.617" v="46" actId="14100"/>
          <ac:cxnSpMkLst>
            <pc:docMk/>
            <pc:sldMk cId="3783419637" sldId="1432"/>
            <ac:cxnSpMk id="59" creationId="{507D7094-FA36-5346-8626-8117963121B4}"/>
          </ac:cxnSpMkLst>
        </pc:cxnChg>
        <pc:cxnChg chg="mod">
          <ac:chgData name="Guido Schmutz" userId="a64f9428-f742-43f7-a1e1-47e44dd40a39" providerId="ADAL" clId="{E689FD98-88A3-E146-A9C7-E8EE46958570}" dt="2020-05-05T18:04:56.700" v="10" actId="1076"/>
          <ac:cxnSpMkLst>
            <pc:docMk/>
            <pc:sldMk cId="3783419637" sldId="1432"/>
            <ac:cxnSpMk id="60" creationId="{B0C87EEB-AC41-8047-8FF1-1D5D0A6DF4AB}"/>
          </ac:cxnSpMkLst>
        </pc:cxnChg>
        <pc:cxnChg chg="mod">
          <ac:chgData name="Guido Schmutz" userId="a64f9428-f742-43f7-a1e1-47e44dd40a39" providerId="ADAL" clId="{E689FD98-88A3-E146-A9C7-E8EE46958570}" dt="2020-05-05T18:04:56.700" v="10" actId="1076"/>
          <ac:cxnSpMkLst>
            <pc:docMk/>
            <pc:sldMk cId="3783419637" sldId="1432"/>
            <ac:cxnSpMk id="121" creationId="{603101AD-BB35-444F-AB34-80DC85AD38C7}"/>
          </ac:cxnSpMkLst>
        </pc:cxnChg>
        <pc:cxnChg chg="mod">
          <ac:chgData name="Guido Schmutz" userId="a64f9428-f742-43f7-a1e1-47e44dd40a39" providerId="ADAL" clId="{E689FD98-88A3-E146-A9C7-E8EE46958570}" dt="2020-05-05T18:04:56.700" v="10" actId="1076"/>
          <ac:cxnSpMkLst>
            <pc:docMk/>
            <pc:sldMk cId="3783419637" sldId="1432"/>
            <ac:cxnSpMk id="126" creationId="{2938F24A-4C26-B340-83ED-2F4C4690DD86}"/>
          </ac:cxnSpMkLst>
        </pc:cxnChg>
        <pc:cxnChg chg="mod">
          <ac:chgData name="Guido Schmutz" userId="a64f9428-f742-43f7-a1e1-47e44dd40a39" providerId="ADAL" clId="{E689FD98-88A3-E146-A9C7-E8EE46958570}" dt="2020-05-05T18:04:56.700" v="10" actId="1076"/>
          <ac:cxnSpMkLst>
            <pc:docMk/>
            <pc:sldMk cId="3783419637" sldId="1432"/>
            <ac:cxnSpMk id="131" creationId="{DF3E7C4E-D42F-844B-9125-44FB02583A12}"/>
          </ac:cxnSpMkLst>
        </pc:cxnChg>
        <pc:cxnChg chg="mod">
          <ac:chgData name="Guido Schmutz" userId="a64f9428-f742-43f7-a1e1-47e44dd40a39" providerId="ADAL" clId="{E689FD98-88A3-E146-A9C7-E8EE46958570}" dt="2020-05-05T18:04:56.700" v="10" actId="1076"/>
          <ac:cxnSpMkLst>
            <pc:docMk/>
            <pc:sldMk cId="3783419637" sldId="1432"/>
            <ac:cxnSpMk id="132" creationId="{649456C6-E039-454A-BF16-7C38C2E28BE0}"/>
          </ac:cxnSpMkLst>
        </pc:cxnChg>
      </pc:sldChg>
      <pc:sldChg chg="del">
        <pc:chgData name="Guido Schmutz" userId="a64f9428-f742-43f7-a1e1-47e44dd40a39" providerId="ADAL" clId="{E689FD98-88A3-E146-A9C7-E8EE46958570}" dt="2020-05-05T19:03:08.597" v="51" actId="2696"/>
        <pc:sldMkLst>
          <pc:docMk/>
          <pc:sldMk cId="1490022707" sldId="1444"/>
        </pc:sldMkLst>
      </pc:sldChg>
      <pc:sldChg chg="del">
        <pc:chgData name="Guido Schmutz" userId="a64f9428-f742-43f7-a1e1-47e44dd40a39" providerId="ADAL" clId="{E689FD98-88A3-E146-A9C7-E8EE46958570}" dt="2020-05-05T19:03:08.606" v="52" actId="2696"/>
        <pc:sldMkLst>
          <pc:docMk/>
          <pc:sldMk cId="2527008605" sldId="1463"/>
        </pc:sldMkLst>
      </pc:sldChg>
      <pc:sldChg chg="del">
        <pc:chgData name="Guido Schmutz" userId="a64f9428-f742-43f7-a1e1-47e44dd40a39" providerId="ADAL" clId="{E689FD98-88A3-E146-A9C7-E8EE46958570}" dt="2020-05-05T18:04:07.464" v="5" actId="2696"/>
        <pc:sldMkLst>
          <pc:docMk/>
          <pc:sldMk cId="4157001779" sldId="1538"/>
        </pc:sldMkLst>
      </pc:sldChg>
      <pc:sldChg chg="del">
        <pc:chgData name="Guido Schmutz" userId="a64f9428-f742-43f7-a1e1-47e44dd40a39" providerId="ADAL" clId="{E689FD98-88A3-E146-A9C7-E8EE46958570}" dt="2020-05-05T19:03:08.835" v="69" actId="2696"/>
        <pc:sldMkLst>
          <pc:docMk/>
          <pc:sldMk cId="111607441" sldId="1681"/>
        </pc:sldMkLst>
      </pc:sldChg>
      <pc:sldChg chg="del">
        <pc:chgData name="Guido Schmutz" userId="a64f9428-f742-43f7-a1e1-47e44dd40a39" providerId="ADAL" clId="{E689FD98-88A3-E146-A9C7-E8EE46958570}" dt="2020-05-05T19:03:08.589" v="50" actId="2696"/>
        <pc:sldMkLst>
          <pc:docMk/>
          <pc:sldMk cId="1791086998" sldId="1694"/>
        </pc:sldMkLst>
      </pc:sldChg>
      <pc:sldChg chg="del">
        <pc:chgData name="Guido Schmutz" userId="a64f9428-f742-43f7-a1e1-47e44dd40a39" providerId="ADAL" clId="{E689FD98-88A3-E146-A9C7-E8EE46958570}" dt="2020-05-05T19:03:08.798" v="67" actId="2696"/>
        <pc:sldMkLst>
          <pc:docMk/>
          <pc:sldMk cId="1500611743" sldId="1735"/>
        </pc:sldMkLst>
      </pc:sldChg>
      <pc:sldChg chg="del">
        <pc:chgData name="Guido Schmutz" userId="a64f9428-f742-43f7-a1e1-47e44dd40a39" providerId="ADAL" clId="{E689FD98-88A3-E146-A9C7-E8EE46958570}" dt="2020-05-05T19:03:08.780" v="66" actId="2696"/>
        <pc:sldMkLst>
          <pc:docMk/>
          <pc:sldMk cId="4147296689" sldId="1736"/>
        </pc:sldMkLst>
      </pc:sldChg>
      <pc:sldChg chg="del">
        <pc:chgData name="Guido Schmutz" userId="a64f9428-f742-43f7-a1e1-47e44dd40a39" providerId="ADAL" clId="{E689FD98-88A3-E146-A9C7-E8EE46958570}" dt="2020-05-05T19:03:08.762" v="65" actId="2696"/>
        <pc:sldMkLst>
          <pc:docMk/>
          <pc:sldMk cId="3867381827" sldId="1737"/>
        </pc:sldMkLst>
      </pc:sldChg>
      <pc:sldChg chg="del">
        <pc:chgData name="Guido Schmutz" userId="a64f9428-f742-43f7-a1e1-47e44dd40a39" providerId="ADAL" clId="{E689FD98-88A3-E146-A9C7-E8EE46958570}" dt="2020-05-05T19:03:08.686" v="60" actId="2696"/>
        <pc:sldMkLst>
          <pc:docMk/>
          <pc:sldMk cId="1549954975" sldId="1738"/>
        </pc:sldMkLst>
      </pc:sldChg>
      <pc:sldChg chg="del">
        <pc:chgData name="Guido Schmutz" userId="a64f9428-f742-43f7-a1e1-47e44dd40a39" providerId="ADAL" clId="{E689FD98-88A3-E146-A9C7-E8EE46958570}" dt="2020-05-05T19:03:08.745" v="64" actId="2696"/>
        <pc:sldMkLst>
          <pc:docMk/>
          <pc:sldMk cId="328407574" sldId="1739"/>
        </pc:sldMkLst>
      </pc:sldChg>
      <pc:sldChg chg="del">
        <pc:chgData name="Guido Schmutz" userId="a64f9428-f742-43f7-a1e1-47e44dd40a39" providerId="ADAL" clId="{E689FD98-88A3-E146-A9C7-E8EE46958570}" dt="2020-05-05T19:03:08.729" v="63" actId="2696"/>
        <pc:sldMkLst>
          <pc:docMk/>
          <pc:sldMk cId="379285519" sldId="1740"/>
        </pc:sldMkLst>
      </pc:sldChg>
      <pc:sldChg chg="del">
        <pc:chgData name="Guido Schmutz" userId="a64f9428-f742-43f7-a1e1-47e44dd40a39" providerId="ADAL" clId="{E689FD98-88A3-E146-A9C7-E8EE46958570}" dt="2020-05-05T19:03:08.714" v="62" actId="2696"/>
        <pc:sldMkLst>
          <pc:docMk/>
          <pc:sldMk cId="40448972" sldId="1741"/>
        </pc:sldMkLst>
      </pc:sldChg>
      <pc:sldChg chg="del">
        <pc:chgData name="Guido Schmutz" userId="a64f9428-f742-43f7-a1e1-47e44dd40a39" providerId="ADAL" clId="{E689FD98-88A3-E146-A9C7-E8EE46958570}" dt="2020-05-05T19:03:08.700" v="61" actId="2696"/>
        <pc:sldMkLst>
          <pc:docMk/>
          <pc:sldMk cId="1699949226" sldId="1742"/>
        </pc:sldMkLst>
      </pc:sldChg>
      <pc:sldChg chg="del">
        <pc:chgData name="Guido Schmutz" userId="a64f9428-f742-43f7-a1e1-47e44dd40a39" providerId="ADAL" clId="{E689FD98-88A3-E146-A9C7-E8EE46958570}" dt="2020-05-05T19:03:08.672" v="59" actId="2696"/>
        <pc:sldMkLst>
          <pc:docMk/>
          <pc:sldMk cId="3751796088" sldId="1743"/>
        </pc:sldMkLst>
      </pc:sldChg>
      <pc:sldChg chg="del">
        <pc:chgData name="Guido Schmutz" userId="a64f9428-f742-43f7-a1e1-47e44dd40a39" providerId="ADAL" clId="{E689FD98-88A3-E146-A9C7-E8EE46958570}" dt="2020-05-05T19:03:08.659" v="58" actId="2696"/>
        <pc:sldMkLst>
          <pc:docMk/>
          <pc:sldMk cId="4031548285" sldId="1744"/>
        </pc:sldMkLst>
      </pc:sldChg>
      <pc:sldChg chg="del">
        <pc:chgData name="Guido Schmutz" userId="a64f9428-f742-43f7-a1e1-47e44dd40a39" providerId="ADAL" clId="{E689FD98-88A3-E146-A9C7-E8EE46958570}" dt="2020-05-05T19:03:08.641" v="56" actId="2696"/>
        <pc:sldMkLst>
          <pc:docMk/>
          <pc:sldMk cId="2054776599" sldId="1745"/>
        </pc:sldMkLst>
      </pc:sldChg>
      <pc:sldChg chg="del">
        <pc:chgData name="Guido Schmutz" userId="a64f9428-f742-43f7-a1e1-47e44dd40a39" providerId="ADAL" clId="{E689FD98-88A3-E146-A9C7-E8EE46958570}" dt="2020-05-05T19:03:08.649" v="57" actId="2696"/>
        <pc:sldMkLst>
          <pc:docMk/>
          <pc:sldMk cId="284929514" sldId="1746"/>
        </pc:sldMkLst>
      </pc:sldChg>
      <pc:sldChg chg="del">
        <pc:chgData name="Guido Schmutz" userId="a64f9428-f742-43f7-a1e1-47e44dd40a39" providerId="ADAL" clId="{E689FD98-88A3-E146-A9C7-E8EE46958570}" dt="2020-05-05T19:03:08.632" v="55" actId="2696"/>
        <pc:sldMkLst>
          <pc:docMk/>
          <pc:sldMk cId="2450561895" sldId="1747"/>
        </pc:sldMkLst>
      </pc:sldChg>
      <pc:sldChg chg="del">
        <pc:chgData name="Guido Schmutz" userId="a64f9428-f742-43f7-a1e1-47e44dd40a39" providerId="ADAL" clId="{E689FD98-88A3-E146-A9C7-E8EE46958570}" dt="2020-05-05T19:03:08.623" v="54" actId="2696"/>
        <pc:sldMkLst>
          <pc:docMk/>
          <pc:sldMk cId="2024250847" sldId="1748"/>
        </pc:sldMkLst>
      </pc:sldChg>
      <pc:sldChg chg="del">
        <pc:chgData name="Guido Schmutz" userId="a64f9428-f742-43f7-a1e1-47e44dd40a39" providerId="ADAL" clId="{E689FD98-88A3-E146-A9C7-E8EE46958570}" dt="2020-05-05T19:03:08.615" v="53" actId="2696"/>
        <pc:sldMkLst>
          <pc:docMk/>
          <pc:sldMk cId="2124299324" sldId="1749"/>
        </pc:sldMkLst>
      </pc:sldChg>
      <pc:sldChg chg="del">
        <pc:chgData name="Guido Schmutz" userId="a64f9428-f742-43f7-a1e1-47e44dd40a39" providerId="ADAL" clId="{E689FD98-88A3-E146-A9C7-E8EE46958570}" dt="2020-05-05T19:03:08.872" v="71" actId="2696"/>
        <pc:sldMkLst>
          <pc:docMk/>
          <pc:sldMk cId="3169028904" sldId="1751"/>
        </pc:sldMkLst>
      </pc:sldChg>
      <pc:sldChg chg="del">
        <pc:chgData name="Guido Schmutz" userId="a64f9428-f742-43f7-a1e1-47e44dd40a39" providerId="ADAL" clId="{E689FD98-88A3-E146-A9C7-E8EE46958570}" dt="2020-05-05T19:03:08.816" v="68" actId="2696"/>
        <pc:sldMkLst>
          <pc:docMk/>
          <pc:sldMk cId="2179714186" sldId="1758"/>
        </pc:sldMkLst>
      </pc:sldChg>
      <pc:sldChg chg="del">
        <pc:chgData name="Guido Schmutz" userId="a64f9428-f742-43f7-a1e1-47e44dd40a39" providerId="ADAL" clId="{E689FD98-88A3-E146-A9C7-E8EE46958570}" dt="2020-05-05T19:03:08.853" v="70" actId="2696"/>
        <pc:sldMkLst>
          <pc:docMk/>
          <pc:sldMk cId="2200187392" sldId="1759"/>
        </pc:sldMkLst>
      </pc:sldChg>
      <pc:sldChg chg="del">
        <pc:chgData name="Guido Schmutz" userId="a64f9428-f742-43f7-a1e1-47e44dd40a39" providerId="ADAL" clId="{E689FD98-88A3-E146-A9C7-E8EE46958570}" dt="2020-05-05T18:04:07.104" v="1" actId="2696"/>
        <pc:sldMkLst>
          <pc:docMk/>
          <pc:sldMk cId="1922108992" sldId="1764"/>
        </pc:sldMkLst>
      </pc:sldChg>
      <pc:sldChg chg="del">
        <pc:chgData name="Guido Schmutz" userId="a64f9428-f742-43f7-a1e1-47e44dd40a39" providerId="ADAL" clId="{E689FD98-88A3-E146-A9C7-E8EE46958570}" dt="2020-05-05T18:04:41.667" v="8" actId="2696"/>
        <pc:sldMkLst>
          <pc:docMk/>
          <pc:sldMk cId="2616767449" sldId="1765"/>
        </pc:sldMkLst>
      </pc:sldChg>
      <pc:sldChg chg="del">
        <pc:chgData name="Guido Schmutz" userId="a64f9428-f742-43f7-a1e1-47e44dd40a39" providerId="ADAL" clId="{E689FD98-88A3-E146-A9C7-E8EE46958570}" dt="2020-05-05T18:04:07.402" v="4" actId="2696"/>
        <pc:sldMkLst>
          <pc:docMk/>
          <pc:sldMk cId="2576233714" sldId="1767"/>
        </pc:sldMkLst>
      </pc:sldChg>
      <pc:sldChg chg="del">
        <pc:chgData name="Guido Schmutz" userId="a64f9428-f742-43f7-a1e1-47e44dd40a39" providerId="ADAL" clId="{E689FD98-88A3-E146-A9C7-E8EE46958570}" dt="2020-05-05T18:51:50.373" v="47" actId="2696"/>
        <pc:sldMkLst>
          <pc:docMk/>
          <pc:sldMk cId="2833336899" sldId="1769"/>
        </pc:sldMkLst>
      </pc:sldChg>
      <pc:sldChg chg="del">
        <pc:chgData name="Guido Schmutz" userId="a64f9428-f742-43f7-a1e1-47e44dd40a39" providerId="ADAL" clId="{E689FD98-88A3-E146-A9C7-E8EE46958570}" dt="2020-05-05T19:03:08.581" v="49" actId="2696"/>
        <pc:sldMkLst>
          <pc:docMk/>
          <pc:sldMk cId="2580358054" sldId="1771"/>
        </pc:sldMkLst>
      </pc:sldChg>
      <pc:sldChg chg="add del">
        <pc:chgData name="Guido Schmutz" userId="a64f9428-f742-43f7-a1e1-47e44dd40a39" providerId="ADAL" clId="{E689FD98-88A3-E146-A9C7-E8EE46958570}" dt="2020-05-05T19:03:08.905" v="72" actId="2696"/>
        <pc:sldMkLst>
          <pc:docMk/>
          <pc:sldMk cId="91144276" sldId="1772"/>
        </pc:sldMkLst>
      </pc:sldChg>
      <pc:sldChg chg="add">
        <pc:chgData name="Guido Schmutz" userId="a64f9428-f742-43f7-a1e1-47e44dd40a39" providerId="ADAL" clId="{E689FD98-88A3-E146-A9C7-E8EE46958570}" dt="2020-05-05T18:13:44.046" v="44"/>
        <pc:sldMkLst>
          <pc:docMk/>
          <pc:sldMk cId="2184256458" sldId="1773"/>
        </pc:sldMkLst>
      </pc:sldChg>
    </pc:docChg>
  </pc:docChgLst>
  <pc:docChgLst>
    <pc:chgData name="Guido Schmutz" userId="a64f9428-f742-43f7-a1e1-47e44dd40a39" providerId="ADAL" clId="{D59F5071-9631-564D-9D46-7F0F1DAA47EA}"/>
    <pc:docChg chg="custSel addSld delSld modSld">
      <pc:chgData name="Guido Schmutz" userId="a64f9428-f742-43f7-a1e1-47e44dd40a39" providerId="ADAL" clId="{D59F5071-9631-564D-9D46-7F0F1DAA47EA}" dt="2020-05-07T19:52:43.728" v="4358" actId="20577"/>
      <pc:docMkLst>
        <pc:docMk/>
      </pc:docMkLst>
      <pc:sldChg chg="modSp">
        <pc:chgData name="Guido Schmutz" userId="a64f9428-f742-43f7-a1e1-47e44dd40a39" providerId="ADAL" clId="{D59F5071-9631-564D-9D46-7F0F1DAA47EA}" dt="2020-05-07T19:52:43.728" v="4358" actId="20577"/>
        <pc:sldMkLst>
          <pc:docMk/>
          <pc:sldMk cId="3673781616" sldId="1768"/>
        </pc:sldMkLst>
        <pc:spChg chg="mod">
          <ac:chgData name="Guido Schmutz" userId="a64f9428-f742-43f7-a1e1-47e44dd40a39" providerId="ADAL" clId="{D59F5071-9631-564D-9D46-7F0F1DAA47EA}" dt="2020-05-07T19:52:43.728" v="4358" actId="20577"/>
          <ac:spMkLst>
            <pc:docMk/>
            <pc:sldMk cId="3673781616" sldId="1768"/>
            <ac:spMk id="4" creationId="{F7157DD6-F2E8-4142-B9A4-3A2312BB0180}"/>
          </ac:spMkLst>
        </pc:spChg>
      </pc:sldChg>
      <pc:sldChg chg="del">
        <pc:chgData name="Guido Schmutz" userId="a64f9428-f742-43f7-a1e1-47e44dd40a39" providerId="ADAL" clId="{D59F5071-9631-564D-9D46-7F0F1DAA47EA}" dt="2020-05-07T07:35:39.362" v="0" actId="2696"/>
        <pc:sldMkLst>
          <pc:docMk/>
          <pc:sldMk cId="3698742934" sldId="1778"/>
        </pc:sldMkLst>
      </pc:sldChg>
      <pc:sldChg chg="del">
        <pc:chgData name="Guido Schmutz" userId="a64f9428-f742-43f7-a1e1-47e44dd40a39" providerId="ADAL" clId="{D59F5071-9631-564D-9D46-7F0F1DAA47EA}" dt="2020-05-07T07:35:39.378" v="1" actId="2696"/>
        <pc:sldMkLst>
          <pc:docMk/>
          <pc:sldMk cId="1165547309" sldId="1780"/>
        </pc:sldMkLst>
      </pc:sldChg>
      <pc:sldChg chg="addSp modSp">
        <pc:chgData name="Guido Schmutz" userId="a64f9428-f742-43f7-a1e1-47e44dd40a39" providerId="ADAL" clId="{D59F5071-9631-564D-9D46-7F0F1DAA47EA}" dt="2020-05-07T19:35:22.203" v="2747" actId="20577"/>
        <pc:sldMkLst>
          <pc:docMk/>
          <pc:sldMk cId="1632861953" sldId="1783"/>
        </pc:sldMkLst>
        <pc:spChg chg="add mod">
          <ac:chgData name="Guido Schmutz" userId="a64f9428-f742-43f7-a1e1-47e44dd40a39" providerId="ADAL" clId="{D59F5071-9631-564D-9D46-7F0F1DAA47EA}" dt="2020-05-07T19:35:22.203" v="2747" actId="20577"/>
          <ac:spMkLst>
            <pc:docMk/>
            <pc:sldMk cId="1632861953" sldId="1783"/>
            <ac:spMk id="60" creationId="{2521091E-4B2C-BD4F-BCCE-435293035014}"/>
          </ac:spMkLst>
        </pc:spChg>
      </pc:sldChg>
      <pc:sldChg chg="addSp delSp modSp">
        <pc:chgData name="Guido Schmutz" userId="a64f9428-f742-43f7-a1e1-47e44dd40a39" providerId="ADAL" clId="{D59F5071-9631-564D-9D46-7F0F1DAA47EA}" dt="2020-05-07T19:40:24.451" v="3540" actId="20577"/>
        <pc:sldMkLst>
          <pc:docMk/>
          <pc:sldMk cId="1577334724" sldId="1784"/>
        </pc:sldMkLst>
        <pc:spChg chg="add mod">
          <ac:chgData name="Guido Schmutz" userId="a64f9428-f742-43f7-a1e1-47e44dd40a39" providerId="ADAL" clId="{D59F5071-9631-564D-9D46-7F0F1DAA47EA}" dt="2020-05-07T19:40:24.451" v="3540" actId="20577"/>
          <ac:spMkLst>
            <pc:docMk/>
            <pc:sldMk cId="1577334724" sldId="1784"/>
            <ac:spMk id="3" creationId="{9E4F2202-EB40-F749-BD63-A04FB6305E92}"/>
          </ac:spMkLst>
        </pc:spChg>
        <pc:spChg chg="mod">
          <ac:chgData name="Guido Schmutz" userId="a64f9428-f742-43f7-a1e1-47e44dd40a39" providerId="ADAL" clId="{D59F5071-9631-564D-9D46-7F0F1DAA47EA}" dt="2020-05-07T19:14:07.750" v="1287" actId="1036"/>
          <ac:spMkLst>
            <pc:docMk/>
            <pc:sldMk cId="1577334724" sldId="1784"/>
            <ac:spMk id="10" creationId="{57F15BA3-7C31-124E-B0D0-50795676F305}"/>
          </ac:spMkLst>
        </pc:spChg>
        <pc:spChg chg="mod">
          <ac:chgData name="Guido Schmutz" userId="a64f9428-f742-43f7-a1e1-47e44dd40a39" providerId="ADAL" clId="{D59F5071-9631-564D-9D46-7F0F1DAA47EA}" dt="2020-05-07T19:24:05.722" v="1304"/>
          <ac:spMkLst>
            <pc:docMk/>
            <pc:sldMk cId="1577334724" sldId="1784"/>
            <ac:spMk id="42" creationId="{0586F1D2-8F4F-3848-B9CA-82400BCE21B0}"/>
          </ac:spMkLst>
        </pc:spChg>
        <pc:spChg chg="mod">
          <ac:chgData name="Guido Schmutz" userId="a64f9428-f742-43f7-a1e1-47e44dd40a39" providerId="ADAL" clId="{D59F5071-9631-564D-9D46-7F0F1DAA47EA}" dt="2020-05-07T19:24:05.722" v="1304"/>
          <ac:spMkLst>
            <pc:docMk/>
            <pc:sldMk cId="1577334724" sldId="1784"/>
            <ac:spMk id="43" creationId="{A95C571A-3436-0A44-9C63-2DA41F046D29}"/>
          </ac:spMkLst>
        </pc:spChg>
        <pc:spChg chg="mod">
          <ac:chgData name="Guido Schmutz" userId="a64f9428-f742-43f7-a1e1-47e44dd40a39" providerId="ADAL" clId="{D59F5071-9631-564D-9D46-7F0F1DAA47EA}" dt="2020-05-07T19:14:07.750" v="1287" actId="1036"/>
          <ac:spMkLst>
            <pc:docMk/>
            <pc:sldMk cId="1577334724" sldId="1784"/>
            <ac:spMk id="48" creationId="{658E279D-BB17-D142-9E1B-5E49A51D9666}"/>
          </ac:spMkLst>
        </pc:spChg>
        <pc:spChg chg="mod">
          <ac:chgData name="Guido Schmutz" userId="a64f9428-f742-43f7-a1e1-47e44dd40a39" providerId="ADAL" clId="{D59F5071-9631-564D-9D46-7F0F1DAA47EA}" dt="2020-05-07T19:14:07.750" v="1287" actId="1036"/>
          <ac:spMkLst>
            <pc:docMk/>
            <pc:sldMk cId="1577334724" sldId="1784"/>
            <ac:spMk id="49" creationId="{9BF4A10E-8447-F643-878E-979D4743D462}"/>
          </ac:spMkLst>
        </pc:spChg>
        <pc:spChg chg="mod">
          <ac:chgData name="Guido Schmutz" userId="a64f9428-f742-43f7-a1e1-47e44dd40a39" providerId="ADAL" clId="{D59F5071-9631-564D-9D46-7F0F1DAA47EA}" dt="2020-05-07T19:14:07.750" v="1287" actId="1036"/>
          <ac:spMkLst>
            <pc:docMk/>
            <pc:sldMk cId="1577334724" sldId="1784"/>
            <ac:spMk id="50" creationId="{AE9525F6-083F-D343-BAD4-A78433F82C78}"/>
          </ac:spMkLst>
        </pc:spChg>
        <pc:spChg chg="mod">
          <ac:chgData name="Guido Schmutz" userId="a64f9428-f742-43f7-a1e1-47e44dd40a39" providerId="ADAL" clId="{D59F5071-9631-564D-9D46-7F0F1DAA47EA}" dt="2020-05-07T19:14:07.750" v="1287" actId="1036"/>
          <ac:spMkLst>
            <pc:docMk/>
            <pc:sldMk cId="1577334724" sldId="1784"/>
            <ac:spMk id="51" creationId="{3B17CED5-B4D0-B844-9D93-63914FD31B9A}"/>
          </ac:spMkLst>
        </pc:spChg>
        <pc:spChg chg="mod">
          <ac:chgData name="Guido Schmutz" userId="a64f9428-f742-43f7-a1e1-47e44dd40a39" providerId="ADAL" clId="{D59F5071-9631-564D-9D46-7F0F1DAA47EA}" dt="2020-05-07T19:14:07.750" v="1287" actId="1036"/>
          <ac:spMkLst>
            <pc:docMk/>
            <pc:sldMk cId="1577334724" sldId="1784"/>
            <ac:spMk id="52" creationId="{E73A1ED2-0C6D-3044-B5D8-15834BF2AB41}"/>
          </ac:spMkLst>
        </pc:spChg>
        <pc:spChg chg="mod">
          <ac:chgData name="Guido Schmutz" userId="a64f9428-f742-43f7-a1e1-47e44dd40a39" providerId="ADAL" clId="{D59F5071-9631-564D-9D46-7F0F1DAA47EA}" dt="2020-05-07T19:14:07.750" v="1287" actId="1036"/>
          <ac:spMkLst>
            <pc:docMk/>
            <pc:sldMk cId="1577334724" sldId="1784"/>
            <ac:spMk id="53" creationId="{C4A78E92-2257-174D-A967-286D03DD0C23}"/>
          </ac:spMkLst>
        </pc:spChg>
        <pc:spChg chg="mod">
          <ac:chgData name="Guido Schmutz" userId="a64f9428-f742-43f7-a1e1-47e44dd40a39" providerId="ADAL" clId="{D59F5071-9631-564D-9D46-7F0F1DAA47EA}" dt="2020-05-07T19:14:07.750" v="1287" actId="1036"/>
          <ac:spMkLst>
            <pc:docMk/>
            <pc:sldMk cId="1577334724" sldId="1784"/>
            <ac:spMk id="54" creationId="{51EB12EF-5E28-9E47-8749-8ED1FB472039}"/>
          </ac:spMkLst>
        </pc:spChg>
        <pc:spChg chg="mod">
          <ac:chgData name="Guido Schmutz" userId="a64f9428-f742-43f7-a1e1-47e44dd40a39" providerId="ADAL" clId="{D59F5071-9631-564D-9D46-7F0F1DAA47EA}" dt="2020-05-07T19:14:07.750" v="1287" actId="1036"/>
          <ac:spMkLst>
            <pc:docMk/>
            <pc:sldMk cId="1577334724" sldId="1784"/>
            <ac:spMk id="55" creationId="{3912A1CC-8567-7B48-8E4D-C15590EB3302}"/>
          </ac:spMkLst>
        </pc:spChg>
        <pc:spChg chg="mod">
          <ac:chgData name="Guido Schmutz" userId="a64f9428-f742-43f7-a1e1-47e44dd40a39" providerId="ADAL" clId="{D59F5071-9631-564D-9D46-7F0F1DAA47EA}" dt="2020-05-07T19:39:30.150" v="3483" actId="14100"/>
          <ac:spMkLst>
            <pc:docMk/>
            <pc:sldMk cId="1577334724" sldId="1784"/>
            <ac:spMk id="56" creationId="{51E92995-73DB-D245-B489-657259CE33FD}"/>
          </ac:spMkLst>
        </pc:spChg>
        <pc:spChg chg="mod">
          <ac:chgData name="Guido Schmutz" userId="a64f9428-f742-43f7-a1e1-47e44dd40a39" providerId="ADAL" clId="{D59F5071-9631-564D-9D46-7F0F1DAA47EA}" dt="2020-05-07T19:14:07.750" v="1287" actId="1036"/>
          <ac:spMkLst>
            <pc:docMk/>
            <pc:sldMk cId="1577334724" sldId="1784"/>
            <ac:spMk id="58" creationId="{3A2DE235-1CC7-8240-BD1E-2DF97B10A1A6}"/>
          </ac:spMkLst>
        </pc:spChg>
        <pc:spChg chg="mod">
          <ac:chgData name="Guido Schmutz" userId="a64f9428-f742-43f7-a1e1-47e44dd40a39" providerId="ADAL" clId="{D59F5071-9631-564D-9D46-7F0F1DAA47EA}" dt="2020-05-07T19:39:24.672" v="3482" actId="14100"/>
          <ac:spMkLst>
            <pc:docMk/>
            <pc:sldMk cId="1577334724" sldId="1784"/>
            <ac:spMk id="66" creationId="{4B5FF1C4-D243-CE4A-BAAE-323F6ED8FB92}"/>
          </ac:spMkLst>
        </pc:spChg>
        <pc:spChg chg="mod">
          <ac:chgData name="Guido Schmutz" userId="a64f9428-f742-43f7-a1e1-47e44dd40a39" providerId="ADAL" clId="{D59F5071-9631-564D-9D46-7F0F1DAA47EA}" dt="2020-05-07T19:14:07.750" v="1287" actId="1036"/>
          <ac:spMkLst>
            <pc:docMk/>
            <pc:sldMk cId="1577334724" sldId="1784"/>
            <ac:spMk id="67" creationId="{EE44CE11-D9F1-CA43-B03B-F51B7607407D}"/>
          </ac:spMkLst>
        </pc:spChg>
        <pc:spChg chg="mod">
          <ac:chgData name="Guido Schmutz" userId="a64f9428-f742-43f7-a1e1-47e44dd40a39" providerId="ADAL" clId="{D59F5071-9631-564D-9D46-7F0F1DAA47EA}" dt="2020-05-07T19:14:27.876" v="1301" actId="1035"/>
          <ac:spMkLst>
            <pc:docMk/>
            <pc:sldMk cId="1577334724" sldId="1784"/>
            <ac:spMk id="72" creationId="{6DBEDF6F-084B-0941-A6D6-64DB1C07416C}"/>
          </ac:spMkLst>
        </pc:spChg>
        <pc:spChg chg="mod">
          <ac:chgData name="Guido Schmutz" userId="a64f9428-f742-43f7-a1e1-47e44dd40a39" providerId="ADAL" clId="{D59F5071-9631-564D-9D46-7F0F1DAA47EA}" dt="2020-05-07T19:14:07.750" v="1287" actId="1036"/>
          <ac:spMkLst>
            <pc:docMk/>
            <pc:sldMk cId="1577334724" sldId="1784"/>
            <ac:spMk id="74" creationId="{CC923412-A21E-B54C-B327-0F0927F3B2FF}"/>
          </ac:spMkLst>
        </pc:spChg>
        <pc:spChg chg="mod">
          <ac:chgData name="Guido Schmutz" userId="a64f9428-f742-43f7-a1e1-47e44dd40a39" providerId="ADAL" clId="{D59F5071-9631-564D-9D46-7F0F1DAA47EA}" dt="2020-05-07T19:14:07.750" v="1287" actId="1036"/>
          <ac:spMkLst>
            <pc:docMk/>
            <pc:sldMk cId="1577334724" sldId="1784"/>
            <ac:spMk id="75" creationId="{C6287C98-941A-9D46-8FE1-F4C75C86C233}"/>
          </ac:spMkLst>
        </pc:spChg>
        <pc:spChg chg="mod">
          <ac:chgData name="Guido Schmutz" userId="a64f9428-f742-43f7-a1e1-47e44dd40a39" providerId="ADAL" clId="{D59F5071-9631-564D-9D46-7F0F1DAA47EA}" dt="2020-05-07T19:14:07.750" v="1287" actId="1036"/>
          <ac:spMkLst>
            <pc:docMk/>
            <pc:sldMk cId="1577334724" sldId="1784"/>
            <ac:spMk id="102" creationId="{98E172FC-733B-DD49-96E2-93B5436AB78E}"/>
          </ac:spMkLst>
        </pc:spChg>
        <pc:spChg chg="mod">
          <ac:chgData name="Guido Schmutz" userId="a64f9428-f742-43f7-a1e1-47e44dd40a39" providerId="ADAL" clId="{D59F5071-9631-564D-9D46-7F0F1DAA47EA}" dt="2020-05-07T19:14:07.750" v="1287" actId="1036"/>
          <ac:spMkLst>
            <pc:docMk/>
            <pc:sldMk cId="1577334724" sldId="1784"/>
            <ac:spMk id="112" creationId="{9A6CF71E-196F-F04F-A5DC-DD9B706D415F}"/>
          </ac:spMkLst>
        </pc:spChg>
        <pc:spChg chg="mod">
          <ac:chgData name="Guido Schmutz" userId="a64f9428-f742-43f7-a1e1-47e44dd40a39" providerId="ADAL" clId="{D59F5071-9631-564D-9D46-7F0F1DAA47EA}" dt="2020-05-07T19:14:07.750" v="1287" actId="1036"/>
          <ac:spMkLst>
            <pc:docMk/>
            <pc:sldMk cId="1577334724" sldId="1784"/>
            <ac:spMk id="114" creationId="{5FEA0C30-5CFC-9547-ABA1-1441D3E7FF02}"/>
          </ac:spMkLst>
        </pc:spChg>
        <pc:spChg chg="mod">
          <ac:chgData name="Guido Schmutz" userId="a64f9428-f742-43f7-a1e1-47e44dd40a39" providerId="ADAL" clId="{D59F5071-9631-564D-9D46-7F0F1DAA47EA}" dt="2020-05-07T19:14:07.750" v="1287" actId="1036"/>
          <ac:spMkLst>
            <pc:docMk/>
            <pc:sldMk cId="1577334724" sldId="1784"/>
            <ac:spMk id="118" creationId="{7E161F6A-9BFD-C347-B3B1-82C73E320AF0}"/>
          </ac:spMkLst>
        </pc:spChg>
        <pc:spChg chg="mod">
          <ac:chgData name="Guido Schmutz" userId="a64f9428-f742-43f7-a1e1-47e44dd40a39" providerId="ADAL" clId="{D59F5071-9631-564D-9D46-7F0F1DAA47EA}" dt="2020-05-07T19:14:07.750" v="1287" actId="1036"/>
          <ac:spMkLst>
            <pc:docMk/>
            <pc:sldMk cId="1577334724" sldId="1784"/>
            <ac:spMk id="119" creationId="{E1F29D0A-DBCF-BD4C-9474-E4FB233164FC}"/>
          </ac:spMkLst>
        </pc:spChg>
        <pc:spChg chg="mod">
          <ac:chgData name="Guido Schmutz" userId="a64f9428-f742-43f7-a1e1-47e44dd40a39" providerId="ADAL" clId="{D59F5071-9631-564D-9D46-7F0F1DAA47EA}" dt="2020-05-07T19:14:07.750" v="1287" actId="1036"/>
          <ac:spMkLst>
            <pc:docMk/>
            <pc:sldMk cId="1577334724" sldId="1784"/>
            <ac:spMk id="128" creationId="{B3481E6B-A818-0F4E-A3A0-4FA252C38FF6}"/>
          </ac:spMkLst>
        </pc:spChg>
        <pc:spChg chg="mod">
          <ac:chgData name="Guido Schmutz" userId="a64f9428-f742-43f7-a1e1-47e44dd40a39" providerId="ADAL" clId="{D59F5071-9631-564D-9D46-7F0F1DAA47EA}" dt="2020-05-07T19:14:07.750" v="1287" actId="1036"/>
          <ac:spMkLst>
            <pc:docMk/>
            <pc:sldMk cId="1577334724" sldId="1784"/>
            <ac:spMk id="129" creationId="{E18D651B-E474-5F4E-9089-55DF27042130}"/>
          </ac:spMkLst>
        </pc:spChg>
        <pc:grpChg chg="add del mod">
          <ac:chgData name="Guido Schmutz" userId="a64f9428-f742-43f7-a1e1-47e44dd40a39" providerId="ADAL" clId="{D59F5071-9631-564D-9D46-7F0F1DAA47EA}" dt="2020-05-07T19:24:09.669" v="1306" actId="478"/>
          <ac:grpSpMkLst>
            <pc:docMk/>
            <pc:sldMk cId="1577334724" sldId="1784"/>
            <ac:grpSpMk id="41" creationId="{04A6415B-FA59-1442-B7BA-17EB3990868F}"/>
          </ac:grpSpMkLst>
        </pc:grpChg>
        <pc:grpChg chg="mod">
          <ac:chgData name="Guido Schmutz" userId="a64f9428-f742-43f7-a1e1-47e44dd40a39" providerId="ADAL" clId="{D59F5071-9631-564D-9D46-7F0F1DAA47EA}" dt="2020-05-07T19:14:07.750" v="1287" actId="1036"/>
          <ac:grpSpMkLst>
            <pc:docMk/>
            <pc:sldMk cId="1577334724" sldId="1784"/>
            <ac:grpSpMk id="47" creationId="{F59FEF44-6BF1-4A4E-91F1-C0E8FC212A99}"/>
          </ac:grpSpMkLst>
        </pc:grpChg>
        <pc:grpChg chg="mod">
          <ac:chgData name="Guido Schmutz" userId="a64f9428-f742-43f7-a1e1-47e44dd40a39" providerId="ADAL" clId="{D59F5071-9631-564D-9D46-7F0F1DAA47EA}" dt="2020-05-07T19:14:27.876" v="1301" actId="1035"/>
          <ac:grpSpMkLst>
            <pc:docMk/>
            <pc:sldMk cId="1577334724" sldId="1784"/>
            <ac:grpSpMk id="73" creationId="{CB5C5D4A-D20D-F849-BB30-512C65CBF36D}"/>
          </ac:grpSpMkLst>
        </pc:grpChg>
        <pc:grpChg chg="mod">
          <ac:chgData name="Guido Schmutz" userId="a64f9428-f742-43f7-a1e1-47e44dd40a39" providerId="ADAL" clId="{D59F5071-9631-564D-9D46-7F0F1DAA47EA}" dt="2020-05-07T19:14:07.750" v="1287" actId="1036"/>
          <ac:grpSpMkLst>
            <pc:docMk/>
            <pc:sldMk cId="1577334724" sldId="1784"/>
            <ac:grpSpMk id="101" creationId="{2EEC498B-FEB6-B64C-A557-D64547CCDA90}"/>
          </ac:grpSpMkLst>
        </pc:grpChg>
        <pc:grpChg chg="mod">
          <ac:chgData name="Guido Schmutz" userId="a64f9428-f742-43f7-a1e1-47e44dd40a39" providerId="ADAL" clId="{D59F5071-9631-564D-9D46-7F0F1DAA47EA}" dt="2020-05-07T19:14:07.750" v="1287" actId="1036"/>
          <ac:grpSpMkLst>
            <pc:docMk/>
            <pc:sldMk cId="1577334724" sldId="1784"/>
            <ac:grpSpMk id="117" creationId="{8506B086-17D7-BE4C-A537-CD235961EE84}"/>
          </ac:grpSpMkLst>
        </pc:grpChg>
        <pc:grpChg chg="mod">
          <ac:chgData name="Guido Schmutz" userId="a64f9428-f742-43f7-a1e1-47e44dd40a39" providerId="ADAL" clId="{D59F5071-9631-564D-9D46-7F0F1DAA47EA}" dt="2020-05-07T19:14:07.750" v="1287" actId="1036"/>
          <ac:grpSpMkLst>
            <pc:docMk/>
            <pc:sldMk cId="1577334724" sldId="1784"/>
            <ac:grpSpMk id="127" creationId="{ACC2A99B-F48C-FF4C-90A7-8E8A0D60D985}"/>
          </ac:grpSpMkLst>
        </pc:grpChg>
        <pc:picChg chg="mod">
          <ac:chgData name="Guido Schmutz" userId="a64f9428-f742-43f7-a1e1-47e44dd40a39" providerId="ADAL" clId="{D59F5071-9631-564D-9D46-7F0F1DAA47EA}" dt="2020-05-07T19:24:05.722" v="1304"/>
          <ac:picMkLst>
            <pc:docMk/>
            <pc:sldMk cId="1577334724" sldId="1784"/>
            <ac:picMk id="44" creationId="{5431F854-FA29-C344-AC04-F58F6A3CB38F}"/>
          </ac:picMkLst>
        </pc:picChg>
        <pc:picChg chg="mod">
          <ac:chgData name="Guido Schmutz" userId="a64f9428-f742-43f7-a1e1-47e44dd40a39" providerId="ADAL" clId="{D59F5071-9631-564D-9D46-7F0F1DAA47EA}" dt="2020-05-07T19:14:07.750" v="1287" actId="1036"/>
          <ac:picMkLst>
            <pc:docMk/>
            <pc:sldMk cId="1577334724" sldId="1784"/>
            <ac:picMk id="76" creationId="{5E17EB5A-5445-564D-B9AB-B0C3A8925588}"/>
          </ac:picMkLst>
        </pc:picChg>
        <pc:picChg chg="mod">
          <ac:chgData name="Guido Schmutz" userId="a64f9428-f742-43f7-a1e1-47e44dd40a39" providerId="ADAL" clId="{D59F5071-9631-564D-9D46-7F0F1DAA47EA}" dt="2020-05-07T19:14:07.750" v="1287" actId="1036"/>
          <ac:picMkLst>
            <pc:docMk/>
            <pc:sldMk cId="1577334724" sldId="1784"/>
            <ac:picMk id="115" creationId="{3ABE89FA-59DA-AF48-8820-3F38F7AD7888}"/>
          </ac:picMkLst>
        </pc:picChg>
        <pc:picChg chg="mod">
          <ac:chgData name="Guido Schmutz" userId="a64f9428-f742-43f7-a1e1-47e44dd40a39" providerId="ADAL" clId="{D59F5071-9631-564D-9D46-7F0F1DAA47EA}" dt="2020-05-07T19:14:07.750" v="1287" actId="1036"/>
          <ac:picMkLst>
            <pc:docMk/>
            <pc:sldMk cId="1577334724" sldId="1784"/>
            <ac:picMk id="120" creationId="{FC87A285-223E-EC4B-8C9B-D05B29B9CD94}"/>
          </ac:picMkLst>
        </pc:picChg>
        <pc:picChg chg="mod">
          <ac:chgData name="Guido Schmutz" userId="a64f9428-f742-43f7-a1e1-47e44dd40a39" providerId="ADAL" clId="{D59F5071-9631-564D-9D46-7F0F1DAA47EA}" dt="2020-05-07T19:14:07.750" v="1287" actId="1036"/>
          <ac:picMkLst>
            <pc:docMk/>
            <pc:sldMk cId="1577334724" sldId="1784"/>
            <ac:picMk id="130" creationId="{4A34D302-4839-A245-AE71-B388F5952D7F}"/>
          </ac:picMkLst>
        </pc:picChg>
        <pc:cxnChg chg="mod">
          <ac:chgData name="Guido Schmutz" userId="a64f9428-f742-43f7-a1e1-47e44dd40a39" providerId="ADAL" clId="{D59F5071-9631-564D-9D46-7F0F1DAA47EA}" dt="2020-05-07T19:14:07.750" v="1287" actId="1036"/>
          <ac:cxnSpMkLst>
            <pc:docMk/>
            <pc:sldMk cId="1577334724" sldId="1784"/>
            <ac:cxnSpMk id="62" creationId="{BAA6D54C-52B6-464B-ABA0-0691BA640D89}"/>
          </ac:cxnSpMkLst>
        </pc:cxnChg>
        <pc:cxnChg chg="mod">
          <ac:chgData name="Guido Schmutz" userId="a64f9428-f742-43f7-a1e1-47e44dd40a39" providerId="ADAL" clId="{D59F5071-9631-564D-9D46-7F0F1DAA47EA}" dt="2020-05-07T19:14:07.750" v="1287" actId="1036"/>
          <ac:cxnSpMkLst>
            <pc:docMk/>
            <pc:sldMk cId="1577334724" sldId="1784"/>
            <ac:cxnSpMk id="64" creationId="{85A68ABB-31CD-D346-8056-7D7579BBA7F3}"/>
          </ac:cxnSpMkLst>
        </pc:cxnChg>
        <pc:cxnChg chg="mod">
          <ac:chgData name="Guido Schmutz" userId="a64f9428-f742-43f7-a1e1-47e44dd40a39" providerId="ADAL" clId="{D59F5071-9631-564D-9D46-7F0F1DAA47EA}" dt="2020-05-07T19:14:07.750" v="1287" actId="1036"/>
          <ac:cxnSpMkLst>
            <pc:docMk/>
            <pc:sldMk cId="1577334724" sldId="1784"/>
            <ac:cxnSpMk id="121" creationId="{603101AD-BB35-444F-AB34-80DC85AD38C7}"/>
          </ac:cxnSpMkLst>
        </pc:cxnChg>
        <pc:cxnChg chg="mod">
          <ac:chgData name="Guido Schmutz" userId="a64f9428-f742-43f7-a1e1-47e44dd40a39" providerId="ADAL" clId="{D59F5071-9631-564D-9D46-7F0F1DAA47EA}" dt="2020-05-07T19:14:27.876" v="1301" actId="1035"/>
          <ac:cxnSpMkLst>
            <pc:docMk/>
            <pc:sldMk cId="1577334724" sldId="1784"/>
            <ac:cxnSpMk id="131" creationId="{DF3E7C4E-D42F-844B-9125-44FB02583A12}"/>
          </ac:cxnSpMkLst>
        </pc:cxnChg>
        <pc:cxnChg chg="mod">
          <ac:chgData name="Guido Schmutz" userId="a64f9428-f742-43f7-a1e1-47e44dd40a39" providerId="ADAL" clId="{D59F5071-9631-564D-9D46-7F0F1DAA47EA}" dt="2020-05-07T19:14:07.750" v="1287" actId="1036"/>
          <ac:cxnSpMkLst>
            <pc:docMk/>
            <pc:sldMk cId="1577334724" sldId="1784"/>
            <ac:cxnSpMk id="132" creationId="{649456C6-E039-454A-BF16-7C38C2E28BE0}"/>
          </ac:cxnSpMkLst>
        </pc:cxnChg>
      </pc:sldChg>
      <pc:sldChg chg="addSp modSp">
        <pc:chgData name="Guido Schmutz" userId="a64f9428-f742-43f7-a1e1-47e44dd40a39" providerId="ADAL" clId="{D59F5071-9631-564D-9D46-7F0F1DAA47EA}" dt="2020-05-07T19:34:45.004" v="2735" actId="14100"/>
        <pc:sldMkLst>
          <pc:docMk/>
          <pc:sldMk cId="1877266563" sldId="1785"/>
        </pc:sldMkLst>
        <pc:spChg chg="mod">
          <ac:chgData name="Guido Schmutz" userId="a64f9428-f742-43f7-a1e1-47e44dd40a39" providerId="ADAL" clId="{D59F5071-9631-564D-9D46-7F0F1DAA47EA}" dt="2020-05-07T19:34:45.004" v="2735" actId="14100"/>
          <ac:spMkLst>
            <pc:docMk/>
            <pc:sldMk cId="1877266563" sldId="1785"/>
            <ac:spMk id="56" creationId="{929DA10F-7482-A445-B524-8DB235AD759E}"/>
          </ac:spMkLst>
        </pc:spChg>
        <pc:spChg chg="add mod">
          <ac:chgData name="Guido Schmutz" userId="a64f9428-f742-43f7-a1e1-47e44dd40a39" providerId="ADAL" clId="{D59F5071-9631-564D-9D46-7F0F1DAA47EA}" dt="2020-05-07T19:34:35.232" v="2733" actId="1076"/>
          <ac:spMkLst>
            <pc:docMk/>
            <pc:sldMk cId="1877266563" sldId="1785"/>
            <ac:spMk id="60" creationId="{73FFB081-3200-2044-9660-7C5FF3696F63}"/>
          </ac:spMkLst>
        </pc:spChg>
        <pc:spChg chg="mod">
          <ac:chgData name="Guido Schmutz" userId="a64f9428-f742-43f7-a1e1-47e44dd40a39" providerId="ADAL" clId="{D59F5071-9631-564D-9D46-7F0F1DAA47EA}" dt="2020-05-07T19:34:39.539" v="2734" actId="14100"/>
          <ac:spMkLst>
            <pc:docMk/>
            <pc:sldMk cId="1877266563" sldId="1785"/>
            <ac:spMk id="66" creationId="{4B5FF1C4-D243-CE4A-BAAE-323F6ED8FB92}"/>
          </ac:spMkLst>
        </pc:spChg>
      </pc:sldChg>
      <pc:sldChg chg="addSp modSp">
        <pc:chgData name="Guido Schmutz" userId="a64f9428-f742-43f7-a1e1-47e44dd40a39" providerId="ADAL" clId="{D59F5071-9631-564D-9D46-7F0F1DAA47EA}" dt="2020-05-07T19:47:19.959" v="3630" actId="20577"/>
        <pc:sldMkLst>
          <pc:docMk/>
          <pc:sldMk cId="169389683" sldId="1786"/>
        </pc:sldMkLst>
        <pc:spChg chg="add mod">
          <ac:chgData name="Guido Schmutz" userId="a64f9428-f742-43f7-a1e1-47e44dd40a39" providerId="ADAL" clId="{D59F5071-9631-564D-9D46-7F0F1DAA47EA}" dt="2020-05-07T19:47:19.959" v="3630" actId="20577"/>
          <ac:spMkLst>
            <pc:docMk/>
            <pc:sldMk cId="169389683" sldId="1786"/>
            <ac:spMk id="43" creationId="{9684FFA5-908F-8841-B126-1ACBE9EA89AF}"/>
          </ac:spMkLst>
        </pc:spChg>
      </pc:sldChg>
      <pc:sldChg chg="addSp modSp">
        <pc:chgData name="Guido Schmutz" userId="a64f9428-f742-43f7-a1e1-47e44dd40a39" providerId="ADAL" clId="{D59F5071-9631-564D-9D46-7F0F1DAA47EA}" dt="2020-05-07T19:29:01.804" v="1979" actId="20577"/>
        <pc:sldMkLst>
          <pc:docMk/>
          <pc:sldMk cId="3648493192" sldId="1787"/>
        </pc:sldMkLst>
        <pc:spChg chg="mod">
          <ac:chgData name="Guido Schmutz" userId="a64f9428-f742-43f7-a1e1-47e44dd40a39" providerId="ADAL" clId="{D59F5071-9631-564D-9D46-7F0F1DAA47EA}" dt="2020-05-07T19:24:27.537" v="1307" actId="1076"/>
          <ac:spMkLst>
            <pc:docMk/>
            <pc:sldMk cId="3648493192" sldId="1787"/>
            <ac:spMk id="10" creationId="{57F15BA3-7C31-124E-B0D0-50795676F305}"/>
          </ac:spMkLst>
        </pc:spChg>
        <pc:spChg chg="mod">
          <ac:chgData name="Guido Schmutz" userId="a64f9428-f742-43f7-a1e1-47e44dd40a39" providerId="ADAL" clId="{D59F5071-9631-564D-9D46-7F0F1DAA47EA}" dt="2020-05-07T19:24:27.537" v="1307" actId="1076"/>
          <ac:spMkLst>
            <pc:docMk/>
            <pc:sldMk cId="3648493192" sldId="1787"/>
            <ac:spMk id="41" creationId="{D1088DD4-7C50-0D44-B15C-AF35C5D29585}"/>
          </ac:spMkLst>
        </pc:spChg>
        <pc:spChg chg="mod">
          <ac:chgData name="Guido Schmutz" userId="a64f9428-f742-43f7-a1e1-47e44dd40a39" providerId="ADAL" clId="{D59F5071-9631-564D-9D46-7F0F1DAA47EA}" dt="2020-05-07T19:24:27.537" v="1307" actId="1076"/>
          <ac:spMkLst>
            <pc:docMk/>
            <pc:sldMk cId="3648493192" sldId="1787"/>
            <ac:spMk id="42" creationId="{BA5F918E-E8B0-A847-A2BE-3BC834F5FDB8}"/>
          </ac:spMkLst>
        </pc:spChg>
        <pc:spChg chg="mod">
          <ac:chgData name="Guido Schmutz" userId="a64f9428-f742-43f7-a1e1-47e44dd40a39" providerId="ADAL" clId="{D59F5071-9631-564D-9D46-7F0F1DAA47EA}" dt="2020-05-07T19:24:27.537" v="1307" actId="1076"/>
          <ac:spMkLst>
            <pc:docMk/>
            <pc:sldMk cId="3648493192" sldId="1787"/>
            <ac:spMk id="48" creationId="{658E279D-BB17-D142-9E1B-5E49A51D9666}"/>
          </ac:spMkLst>
        </pc:spChg>
        <pc:spChg chg="mod">
          <ac:chgData name="Guido Schmutz" userId="a64f9428-f742-43f7-a1e1-47e44dd40a39" providerId="ADAL" clId="{D59F5071-9631-564D-9D46-7F0F1DAA47EA}" dt="2020-05-07T19:24:27.537" v="1307" actId="1076"/>
          <ac:spMkLst>
            <pc:docMk/>
            <pc:sldMk cId="3648493192" sldId="1787"/>
            <ac:spMk id="49" creationId="{9BF4A10E-8447-F643-878E-979D4743D462}"/>
          </ac:spMkLst>
        </pc:spChg>
        <pc:spChg chg="mod">
          <ac:chgData name="Guido Schmutz" userId="a64f9428-f742-43f7-a1e1-47e44dd40a39" providerId="ADAL" clId="{D59F5071-9631-564D-9D46-7F0F1DAA47EA}" dt="2020-05-07T19:24:27.537" v="1307" actId="1076"/>
          <ac:spMkLst>
            <pc:docMk/>
            <pc:sldMk cId="3648493192" sldId="1787"/>
            <ac:spMk id="50" creationId="{AE9525F6-083F-D343-BAD4-A78433F82C78}"/>
          </ac:spMkLst>
        </pc:spChg>
        <pc:spChg chg="mod">
          <ac:chgData name="Guido Schmutz" userId="a64f9428-f742-43f7-a1e1-47e44dd40a39" providerId="ADAL" clId="{D59F5071-9631-564D-9D46-7F0F1DAA47EA}" dt="2020-05-07T19:24:27.537" v="1307" actId="1076"/>
          <ac:spMkLst>
            <pc:docMk/>
            <pc:sldMk cId="3648493192" sldId="1787"/>
            <ac:spMk id="51" creationId="{3B17CED5-B4D0-B844-9D93-63914FD31B9A}"/>
          </ac:spMkLst>
        </pc:spChg>
        <pc:spChg chg="mod">
          <ac:chgData name="Guido Schmutz" userId="a64f9428-f742-43f7-a1e1-47e44dd40a39" providerId="ADAL" clId="{D59F5071-9631-564D-9D46-7F0F1DAA47EA}" dt="2020-05-07T19:24:27.537" v="1307" actId="1076"/>
          <ac:spMkLst>
            <pc:docMk/>
            <pc:sldMk cId="3648493192" sldId="1787"/>
            <ac:spMk id="52" creationId="{E73A1ED2-0C6D-3044-B5D8-15834BF2AB41}"/>
          </ac:spMkLst>
        </pc:spChg>
        <pc:spChg chg="mod">
          <ac:chgData name="Guido Schmutz" userId="a64f9428-f742-43f7-a1e1-47e44dd40a39" providerId="ADAL" clId="{D59F5071-9631-564D-9D46-7F0F1DAA47EA}" dt="2020-05-07T19:24:27.537" v="1307" actId="1076"/>
          <ac:spMkLst>
            <pc:docMk/>
            <pc:sldMk cId="3648493192" sldId="1787"/>
            <ac:spMk id="53" creationId="{C4A78E92-2257-174D-A967-286D03DD0C23}"/>
          </ac:spMkLst>
        </pc:spChg>
        <pc:spChg chg="mod">
          <ac:chgData name="Guido Schmutz" userId="a64f9428-f742-43f7-a1e1-47e44dd40a39" providerId="ADAL" clId="{D59F5071-9631-564D-9D46-7F0F1DAA47EA}" dt="2020-05-07T19:24:27.537" v="1307" actId="1076"/>
          <ac:spMkLst>
            <pc:docMk/>
            <pc:sldMk cId="3648493192" sldId="1787"/>
            <ac:spMk id="54" creationId="{51EB12EF-5E28-9E47-8749-8ED1FB472039}"/>
          </ac:spMkLst>
        </pc:spChg>
        <pc:spChg chg="mod">
          <ac:chgData name="Guido Schmutz" userId="a64f9428-f742-43f7-a1e1-47e44dd40a39" providerId="ADAL" clId="{D59F5071-9631-564D-9D46-7F0F1DAA47EA}" dt="2020-05-07T19:24:27.537" v="1307" actId="1076"/>
          <ac:spMkLst>
            <pc:docMk/>
            <pc:sldMk cId="3648493192" sldId="1787"/>
            <ac:spMk id="55" creationId="{3912A1CC-8567-7B48-8E4D-C15590EB3302}"/>
          </ac:spMkLst>
        </pc:spChg>
        <pc:spChg chg="mod">
          <ac:chgData name="Guido Schmutz" userId="a64f9428-f742-43f7-a1e1-47e44dd40a39" providerId="ADAL" clId="{D59F5071-9631-564D-9D46-7F0F1DAA47EA}" dt="2020-05-07T19:24:27.537" v="1307" actId="1076"/>
          <ac:spMkLst>
            <pc:docMk/>
            <pc:sldMk cId="3648493192" sldId="1787"/>
            <ac:spMk id="56" creationId="{51E92995-73DB-D245-B489-657259CE33FD}"/>
          </ac:spMkLst>
        </pc:spChg>
        <pc:spChg chg="mod">
          <ac:chgData name="Guido Schmutz" userId="a64f9428-f742-43f7-a1e1-47e44dd40a39" providerId="ADAL" clId="{D59F5071-9631-564D-9D46-7F0F1DAA47EA}" dt="2020-05-07T19:24:27.537" v="1307" actId="1076"/>
          <ac:spMkLst>
            <pc:docMk/>
            <pc:sldMk cId="3648493192" sldId="1787"/>
            <ac:spMk id="57" creationId="{C1C59836-F387-5E41-8041-5682CE2A51CB}"/>
          </ac:spMkLst>
        </pc:spChg>
        <pc:spChg chg="mod">
          <ac:chgData name="Guido Schmutz" userId="a64f9428-f742-43f7-a1e1-47e44dd40a39" providerId="ADAL" clId="{D59F5071-9631-564D-9D46-7F0F1DAA47EA}" dt="2020-05-07T19:24:27.537" v="1307" actId="1076"/>
          <ac:spMkLst>
            <pc:docMk/>
            <pc:sldMk cId="3648493192" sldId="1787"/>
            <ac:spMk id="58" creationId="{3A2DE235-1CC7-8240-BD1E-2DF97B10A1A6}"/>
          </ac:spMkLst>
        </pc:spChg>
        <pc:spChg chg="mod">
          <ac:chgData name="Guido Schmutz" userId="a64f9428-f742-43f7-a1e1-47e44dd40a39" providerId="ADAL" clId="{D59F5071-9631-564D-9D46-7F0F1DAA47EA}" dt="2020-05-07T19:24:27.537" v="1307" actId="1076"/>
          <ac:spMkLst>
            <pc:docMk/>
            <pc:sldMk cId="3648493192" sldId="1787"/>
            <ac:spMk id="59" creationId="{072EB963-83A2-4A47-AF09-E7219380A096}"/>
          </ac:spMkLst>
        </pc:spChg>
        <pc:spChg chg="add mod">
          <ac:chgData name="Guido Schmutz" userId="a64f9428-f742-43f7-a1e1-47e44dd40a39" providerId="ADAL" clId="{D59F5071-9631-564D-9D46-7F0F1DAA47EA}" dt="2020-05-07T19:29:01.804" v="1979" actId="20577"/>
          <ac:spMkLst>
            <pc:docMk/>
            <pc:sldMk cId="3648493192" sldId="1787"/>
            <ac:spMk id="60" creationId="{505C61E7-DDDE-9B42-A76D-78F5F78EB305}"/>
          </ac:spMkLst>
        </pc:spChg>
        <pc:spChg chg="mod">
          <ac:chgData name="Guido Schmutz" userId="a64f9428-f742-43f7-a1e1-47e44dd40a39" providerId="ADAL" clId="{D59F5071-9631-564D-9D46-7F0F1DAA47EA}" dt="2020-05-07T19:24:27.537" v="1307" actId="1076"/>
          <ac:spMkLst>
            <pc:docMk/>
            <pc:sldMk cId="3648493192" sldId="1787"/>
            <ac:spMk id="61" creationId="{D0C399C9-DEC5-4C45-9315-6AACBAF37561}"/>
          </ac:spMkLst>
        </pc:spChg>
        <pc:spChg chg="mod">
          <ac:chgData name="Guido Schmutz" userId="a64f9428-f742-43f7-a1e1-47e44dd40a39" providerId="ADAL" clId="{D59F5071-9631-564D-9D46-7F0F1DAA47EA}" dt="2020-05-07T19:24:27.537" v="1307" actId="1076"/>
          <ac:spMkLst>
            <pc:docMk/>
            <pc:sldMk cId="3648493192" sldId="1787"/>
            <ac:spMk id="63" creationId="{87B17E2B-9AE3-3649-AA76-A469C12D1D6A}"/>
          </ac:spMkLst>
        </pc:spChg>
        <pc:spChg chg="mod">
          <ac:chgData name="Guido Schmutz" userId="a64f9428-f742-43f7-a1e1-47e44dd40a39" providerId="ADAL" clId="{D59F5071-9631-564D-9D46-7F0F1DAA47EA}" dt="2020-05-07T19:24:27.537" v="1307" actId="1076"/>
          <ac:spMkLst>
            <pc:docMk/>
            <pc:sldMk cId="3648493192" sldId="1787"/>
            <ac:spMk id="65" creationId="{4E39BD08-E73D-A545-A13C-00300CD8F29B}"/>
          </ac:spMkLst>
        </pc:spChg>
        <pc:spChg chg="mod">
          <ac:chgData name="Guido Schmutz" userId="a64f9428-f742-43f7-a1e1-47e44dd40a39" providerId="ADAL" clId="{D59F5071-9631-564D-9D46-7F0F1DAA47EA}" dt="2020-05-07T19:24:27.537" v="1307" actId="1076"/>
          <ac:spMkLst>
            <pc:docMk/>
            <pc:sldMk cId="3648493192" sldId="1787"/>
            <ac:spMk id="66" creationId="{4B5FF1C4-D243-CE4A-BAAE-323F6ED8FB92}"/>
          </ac:spMkLst>
        </pc:spChg>
        <pc:spChg chg="mod">
          <ac:chgData name="Guido Schmutz" userId="a64f9428-f742-43f7-a1e1-47e44dd40a39" providerId="ADAL" clId="{D59F5071-9631-564D-9D46-7F0F1DAA47EA}" dt="2020-05-07T19:24:27.537" v="1307" actId="1076"/>
          <ac:spMkLst>
            <pc:docMk/>
            <pc:sldMk cId="3648493192" sldId="1787"/>
            <ac:spMk id="72" creationId="{6DBEDF6F-084B-0941-A6D6-64DB1C07416C}"/>
          </ac:spMkLst>
        </pc:spChg>
        <pc:spChg chg="mod">
          <ac:chgData name="Guido Schmutz" userId="a64f9428-f742-43f7-a1e1-47e44dd40a39" providerId="ADAL" clId="{D59F5071-9631-564D-9D46-7F0F1DAA47EA}" dt="2020-05-07T19:24:27.537" v="1307" actId="1076"/>
          <ac:spMkLst>
            <pc:docMk/>
            <pc:sldMk cId="3648493192" sldId="1787"/>
            <ac:spMk id="74" creationId="{CC923412-A21E-B54C-B327-0F0927F3B2FF}"/>
          </ac:spMkLst>
        </pc:spChg>
        <pc:spChg chg="mod">
          <ac:chgData name="Guido Schmutz" userId="a64f9428-f742-43f7-a1e1-47e44dd40a39" providerId="ADAL" clId="{D59F5071-9631-564D-9D46-7F0F1DAA47EA}" dt="2020-05-07T19:24:27.537" v="1307" actId="1076"/>
          <ac:spMkLst>
            <pc:docMk/>
            <pc:sldMk cId="3648493192" sldId="1787"/>
            <ac:spMk id="75" creationId="{C6287C98-941A-9D46-8FE1-F4C75C86C233}"/>
          </ac:spMkLst>
        </pc:spChg>
        <pc:spChg chg="mod">
          <ac:chgData name="Guido Schmutz" userId="a64f9428-f742-43f7-a1e1-47e44dd40a39" providerId="ADAL" clId="{D59F5071-9631-564D-9D46-7F0F1DAA47EA}" dt="2020-05-07T19:24:27.537" v="1307" actId="1076"/>
          <ac:spMkLst>
            <pc:docMk/>
            <pc:sldMk cId="3648493192" sldId="1787"/>
            <ac:spMk id="102" creationId="{98E172FC-733B-DD49-96E2-93B5436AB78E}"/>
          </ac:spMkLst>
        </pc:spChg>
        <pc:spChg chg="mod">
          <ac:chgData name="Guido Schmutz" userId="a64f9428-f742-43f7-a1e1-47e44dd40a39" providerId="ADAL" clId="{D59F5071-9631-564D-9D46-7F0F1DAA47EA}" dt="2020-05-07T19:24:27.537" v="1307" actId="1076"/>
          <ac:spMkLst>
            <pc:docMk/>
            <pc:sldMk cId="3648493192" sldId="1787"/>
            <ac:spMk id="112" creationId="{9A6CF71E-196F-F04F-A5DC-DD9B706D415F}"/>
          </ac:spMkLst>
        </pc:spChg>
        <pc:spChg chg="mod">
          <ac:chgData name="Guido Schmutz" userId="a64f9428-f742-43f7-a1e1-47e44dd40a39" providerId="ADAL" clId="{D59F5071-9631-564D-9D46-7F0F1DAA47EA}" dt="2020-05-07T19:24:27.537" v="1307" actId="1076"/>
          <ac:spMkLst>
            <pc:docMk/>
            <pc:sldMk cId="3648493192" sldId="1787"/>
            <ac:spMk id="114" creationId="{5FEA0C30-5CFC-9547-ABA1-1441D3E7FF02}"/>
          </ac:spMkLst>
        </pc:spChg>
        <pc:spChg chg="mod">
          <ac:chgData name="Guido Schmutz" userId="a64f9428-f742-43f7-a1e1-47e44dd40a39" providerId="ADAL" clId="{D59F5071-9631-564D-9D46-7F0F1DAA47EA}" dt="2020-05-07T19:24:27.537" v="1307" actId="1076"/>
          <ac:spMkLst>
            <pc:docMk/>
            <pc:sldMk cId="3648493192" sldId="1787"/>
            <ac:spMk id="118" creationId="{7E161F6A-9BFD-C347-B3B1-82C73E320AF0}"/>
          </ac:spMkLst>
        </pc:spChg>
        <pc:spChg chg="mod">
          <ac:chgData name="Guido Schmutz" userId="a64f9428-f742-43f7-a1e1-47e44dd40a39" providerId="ADAL" clId="{D59F5071-9631-564D-9D46-7F0F1DAA47EA}" dt="2020-05-07T19:24:27.537" v="1307" actId="1076"/>
          <ac:spMkLst>
            <pc:docMk/>
            <pc:sldMk cId="3648493192" sldId="1787"/>
            <ac:spMk id="119" creationId="{E1F29D0A-DBCF-BD4C-9474-E4FB233164FC}"/>
          </ac:spMkLst>
        </pc:spChg>
        <pc:spChg chg="mod">
          <ac:chgData name="Guido Schmutz" userId="a64f9428-f742-43f7-a1e1-47e44dd40a39" providerId="ADAL" clId="{D59F5071-9631-564D-9D46-7F0F1DAA47EA}" dt="2020-05-07T19:24:27.537" v="1307" actId="1076"/>
          <ac:spMkLst>
            <pc:docMk/>
            <pc:sldMk cId="3648493192" sldId="1787"/>
            <ac:spMk id="128" creationId="{B3481E6B-A818-0F4E-A3A0-4FA252C38FF6}"/>
          </ac:spMkLst>
        </pc:spChg>
        <pc:spChg chg="mod">
          <ac:chgData name="Guido Schmutz" userId="a64f9428-f742-43f7-a1e1-47e44dd40a39" providerId="ADAL" clId="{D59F5071-9631-564D-9D46-7F0F1DAA47EA}" dt="2020-05-07T19:24:27.537" v="1307" actId="1076"/>
          <ac:spMkLst>
            <pc:docMk/>
            <pc:sldMk cId="3648493192" sldId="1787"/>
            <ac:spMk id="129" creationId="{E18D651B-E474-5F4E-9089-55DF27042130}"/>
          </ac:spMkLst>
        </pc:spChg>
        <pc:grpChg chg="mod">
          <ac:chgData name="Guido Schmutz" userId="a64f9428-f742-43f7-a1e1-47e44dd40a39" providerId="ADAL" clId="{D59F5071-9631-564D-9D46-7F0F1DAA47EA}" dt="2020-05-07T19:24:27.537" v="1307" actId="1076"/>
          <ac:grpSpMkLst>
            <pc:docMk/>
            <pc:sldMk cId="3648493192" sldId="1787"/>
            <ac:grpSpMk id="40" creationId="{D0B54800-6D1F-284E-934A-902451F7B243}"/>
          </ac:grpSpMkLst>
        </pc:grpChg>
        <pc:grpChg chg="mod">
          <ac:chgData name="Guido Schmutz" userId="a64f9428-f742-43f7-a1e1-47e44dd40a39" providerId="ADAL" clId="{D59F5071-9631-564D-9D46-7F0F1DAA47EA}" dt="2020-05-07T19:24:27.537" v="1307" actId="1076"/>
          <ac:grpSpMkLst>
            <pc:docMk/>
            <pc:sldMk cId="3648493192" sldId="1787"/>
            <ac:grpSpMk id="47" creationId="{F59FEF44-6BF1-4A4E-91F1-C0E8FC212A99}"/>
          </ac:grpSpMkLst>
        </pc:grpChg>
        <pc:grpChg chg="mod">
          <ac:chgData name="Guido Schmutz" userId="a64f9428-f742-43f7-a1e1-47e44dd40a39" providerId="ADAL" clId="{D59F5071-9631-564D-9D46-7F0F1DAA47EA}" dt="2020-05-07T19:24:27.537" v="1307" actId="1076"/>
          <ac:grpSpMkLst>
            <pc:docMk/>
            <pc:sldMk cId="3648493192" sldId="1787"/>
            <ac:grpSpMk id="73" creationId="{CB5C5D4A-D20D-F849-BB30-512C65CBF36D}"/>
          </ac:grpSpMkLst>
        </pc:grpChg>
        <pc:grpChg chg="mod">
          <ac:chgData name="Guido Schmutz" userId="a64f9428-f742-43f7-a1e1-47e44dd40a39" providerId="ADAL" clId="{D59F5071-9631-564D-9D46-7F0F1DAA47EA}" dt="2020-05-07T19:24:27.537" v="1307" actId="1076"/>
          <ac:grpSpMkLst>
            <pc:docMk/>
            <pc:sldMk cId="3648493192" sldId="1787"/>
            <ac:grpSpMk id="101" creationId="{2EEC498B-FEB6-B64C-A557-D64547CCDA90}"/>
          </ac:grpSpMkLst>
        </pc:grpChg>
        <pc:grpChg chg="mod">
          <ac:chgData name="Guido Schmutz" userId="a64f9428-f742-43f7-a1e1-47e44dd40a39" providerId="ADAL" clId="{D59F5071-9631-564D-9D46-7F0F1DAA47EA}" dt="2020-05-07T19:24:27.537" v="1307" actId="1076"/>
          <ac:grpSpMkLst>
            <pc:docMk/>
            <pc:sldMk cId="3648493192" sldId="1787"/>
            <ac:grpSpMk id="117" creationId="{8506B086-17D7-BE4C-A537-CD235961EE84}"/>
          </ac:grpSpMkLst>
        </pc:grpChg>
        <pc:grpChg chg="mod">
          <ac:chgData name="Guido Schmutz" userId="a64f9428-f742-43f7-a1e1-47e44dd40a39" providerId="ADAL" clId="{D59F5071-9631-564D-9D46-7F0F1DAA47EA}" dt="2020-05-07T19:24:27.537" v="1307" actId="1076"/>
          <ac:grpSpMkLst>
            <pc:docMk/>
            <pc:sldMk cId="3648493192" sldId="1787"/>
            <ac:grpSpMk id="127" creationId="{ACC2A99B-F48C-FF4C-90A7-8E8A0D60D985}"/>
          </ac:grpSpMkLst>
        </pc:grpChg>
        <pc:picChg chg="mod">
          <ac:chgData name="Guido Schmutz" userId="a64f9428-f742-43f7-a1e1-47e44dd40a39" providerId="ADAL" clId="{D59F5071-9631-564D-9D46-7F0F1DAA47EA}" dt="2020-05-07T19:24:27.537" v="1307" actId="1076"/>
          <ac:picMkLst>
            <pc:docMk/>
            <pc:sldMk cId="3648493192" sldId="1787"/>
            <ac:picMk id="43" creationId="{1BE37DD0-2C6D-4543-87BE-5F5C9A99FC0B}"/>
          </ac:picMkLst>
        </pc:picChg>
        <pc:picChg chg="mod">
          <ac:chgData name="Guido Schmutz" userId="a64f9428-f742-43f7-a1e1-47e44dd40a39" providerId="ADAL" clId="{D59F5071-9631-564D-9D46-7F0F1DAA47EA}" dt="2020-05-07T19:24:27.537" v="1307" actId="1076"/>
          <ac:picMkLst>
            <pc:docMk/>
            <pc:sldMk cId="3648493192" sldId="1787"/>
            <ac:picMk id="76" creationId="{5E17EB5A-5445-564D-B9AB-B0C3A8925588}"/>
          </ac:picMkLst>
        </pc:picChg>
        <pc:picChg chg="mod">
          <ac:chgData name="Guido Schmutz" userId="a64f9428-f742-43f7-a1e1-47e44dd40a39" providerId="ADAL" clId="{D59F5071-9631-564D-9D46-7F0F1DAA47EA}" dt="2020-05-07T19:24:27.537" v="1307" actId="1076"/>
          <ac:picMkLst>
            <pc:docMk/>
            <pc:sldMk cId="3648493192" sldId="1787"/>
            <ac:picMk id="115" creationId="{3ABE89FA-59DA-AF48-8820-3F38F7AD7888}"/>
          </ac:picMkLst>
        </pc:picChg>
        <pc:picChg chg="mod">
          <ac:chgData name="Guido Schmutz" userId="a64f9428-f742-43f7-a1e1-47e44dd40a39" providerId="ADAL" clId="{D59F5071-9631-564D-9D46-7F0F1DAA47EA}" dt="2020-05-07T19:24:27.537" v="1307" actId="1076"/>
          <ac:picMkLst>
            <pc:docMk/>
            <pc:sldMk cId="3648493192" sldId="1787"/>
            <ac:picMk id="120" creationId="{FC87A285-223E-EC4B-8C9B-D05B29B9CD94}"/>
          </ac:picMkLst>
        </pc:picChg>
        <pc:picChg chg="mod">
          <ac:chgData name="Guido Schmutz" userId="a64f9428-f742-43f7-a1e1-47e44dd40a39" providerId="ADAL" clId="{D59F5071-9631-564D-9D46-7F0F1DAA47EA}" dt="2020-05-07T19:24:27.537" v="1307" actId="1076"/>
          <ac:picMkLst>
            <pc:docMk/>
            <pc:sldMk cId="3648493192" sldId="1787"/>
            <ac:picMk id="130" creationId="{4A34D302-4839-A245-AE71-B388F5952D7F}"/>
          </ac:picMkLst>
        </pc:picChg>
        <pc:cxnChg chg="mod">
          <ac:chgData name="Guido Schmutz" userId="a64f9428-f742-43f7-a1e1-47e44dd40a39" providerId="ADAL" clId="{D59F5071-9631-564D-9D46-7F0F1DAA47EA}" dt="2020-05-07T19:24:27.537" v="1307" actId="1076"/>
          <ac:cxnSpMkLst>
            <pc:docMk/>
            <pc:sldMk cId="3648493192" sldId="1787"/>
            <ac:cxnSpMk id="45" creationId="{6B482E3D-B700-1245-8AC9-288317CC3C25}"/>
          </ac:cxnSpMkLst>
        </pc:cxnChg>
        <pc:cxnChg chg="mod">
          <ac:chgData name="Guido Schmutz" userId="a64f9428-f742-43f7-a1e1-47e44dd40a39" providerId="ADAL" clId="{D59F5071-9631-564D-9D46-7F0F1DAA47EA}" dt="2020-05-07T19:24:27.537" v="1307" actId="1076"/>
          <ac:cxnSpMkLst>
            <pc:docMk/>
            <pc:sldMk cId="3648493192" sldId="1787"/>
            <ac:cxnSpMk id="62" creationId="{BAA6D54C-52B6-464B-ABA0-0691BA640D89}"/>
          </ac:cxnSpMkLst>
        </pc:cxnChg>
        <pc:cxnChg chg="mod">
          <ac:chgData name="Guido Schmutz" userId="a64f9428-f742-43f7-a1e1-47e44dd40a39" providerId="ADAL" clId="{D59F5071-9631-564D-9D46-7F0F1DAA47EA}" dt="2020-05-07T19:24:27.537" v="1307" actId="1076"/>
          <ac:cxnSpMkLst>
            <pc:docMk/>
            <pc:sldMk cId="3648493192" sldId="1787"/>
            <ac:cxnSpMk id="64" creationId="{85A68ABB-31CD-D346-8056-7D7579BBA7F3}"/>
          </ac:cxnSpMkLst>
        </pc:cxnChg>
        <pc:cxnChg chg="mod">
          <ac:chgData name="Guido Schmutz" userId="a64f9428-f742-43f7-a1e1-47e44dd40a39" providerId="ADAL" clId="{D59F5071-9631-564D-9D46-7F0F1DAA47EA}" dt="2020-05-07T19:24:27.537" v="1307" actId="1076"/>
          <ac:cxnSpMkLst>
            <pc:docMk/>
            <pc:sldMk cId="3648493192" sldId="1787"/>
            <ac:cxnSpMk id="121" creationId="{603101AD-BB35-444F-AB34-80DC85AD38C7}"/>
          </ac:cxnSpMkLst>
        </pc:cxnChg>
        <pc:cxnChg chg="mod">
          <ac:chgData name="Guido Schmutz" userId="a64f9428-f742-43f7-a1e1-47e44dd40a39" providerId="ADAL" clId="{D59F5071-9631-564D-9D46-7F0F1DAA47EA}" dt="2020-05-07T19:24:27.537" v="1307" actId="1076"/>
          <ac:cxnSpMkLst>
            <pc:docMk/>
            <pc:sldMk cId="3648493192" sldId="1787"/>
            <ac:cxnSpMk id="131" creationId="{DF3E7C4E-D42F-844B-9125-44FB02583A12}"/>
          </ac:cxnSpMkLst>
        </pc:cxnChg>
        <pc:cxnChg chg="mod">
          <ac:chgData name="Guido Schmutz" userId="a64f9428-f742-43f7-a1e1-47e44dd40a39" providerId="ADAL" clId="{D59F5071-9631-564D-9D46-7F0F1DAA47EA}" dt="2020-05-07T19:24:27.537" v="1307" actId="1076"/>
          <ac:cxnSpMkLst>
            <pc:docMk/>
            <pc:sldMk cId="3648493192" sldId="1787"/>
            <ac:cxnSpMk id="132" creationId="{649456C6-E039-454A-BF16-7C38C2E28BE0}"/>
          </ac:cxnSpMkLst>
        </pc:cxnChg>
      </pc:sldChg>
      <pc:sldChg chg="addSp modSp">
        <pc:chgData name="Guido Schmutz" userId="a64f9428-f742-43f7-a1e1-47e44dd40a39" providerId="ADAL" clId="{D59F5071-9631-564D-9D46-7F0F1DAA47EA}" dt="2020-05-07T19:35:16.666" v="2745"/>
        <pc:sldMkLst>
          <pc:docMk/>
          <pc:sldMk cId="2144940735" sldId="1788"/>
        </pc:sldMkLst>
        <pc:spChg chg="add mod">
          <ac:chgData name="Guido Schmutz" userId="a64f9428-f742-43f7-a1e1-47e44dd40a39" providerId="ADAL" clId="{D59F5071-9631-564D-9D46-7F0F1DAA47EA}" dt="2020-05-07T19:35:16.666" v="2745"/>
          <ac:spMkLst>
            <pc:docMk/>
            <pc:sldMk cId="2144940735" sldId="1788"/>
            <ac:spMk id="77" creationId="{93BD194E-6A34-7447-9F97-1425FA94B04A}"/>
          </ac:spMkLst>
        </pc:spChg>
      </pc:sldChg>
      <pc:sldChg chg="addSp delSp modSp add">
        <pc:chgData name="Guido Schmutz" userId="a64f9428-f742-43f7-a1e1-47e44dd40a39" providerId="ADAL" clId="{D59F5071-9631-564D-9D46-7F0F1DAA47EA}" dt="2020-05-07T19:52:19.512" v="4330" actId="20577"/>
        <pc:sldMkLst>
          <pc:docMk/>
          <pc:sldMk cId="502461710" sldId="1789"/>
        </pc:sldMkLst>
        <pc:spChg chg="mod">
          <ac:chgData name="Guido Schmutz" userId="a64f9428-f742-43f7-a1e1-47e44dd40a39" providerId="ADAL" clId="{D59F5071-9631-564D-9D46-7F0F1DAA47EA}" dt="2020-05-07T19:40:50.221" v="3543" actId="20577"/>
          <ac:spMkLst>
            <pc:docMk/>
            <pc:sldMk cId="502461710" sldId="1789"/>
            <ac:spMk id="2" creationId="{37B00D31-2A83-DF49-82A6-CCC29672FA71}"/>
          </ac:spMkLst>
        </pc:spChg>
        <pc:spChg chg="mod">
          <ac:chgData name="Guido Schmutz" userId="a64f9428-f742-43f7-a1e1-47e44dd40a39" providerId="ADAL" clId="{D59F5071-9631-564D-9D46-7F0F1DAA47EA}" dt="2020-05-07T19:44:54.226" v="3572" actId="1035"/>
          <ac:spMkLst>
            <pc:docMk/>
            <pc:sldMk cId="502461710" sldId="1789"/>
            <ac:spMk id="10" creationId="{57F15BA3-7C31-124E-B0D0-50795676F305}"/>
          </ac:spMkLst>
        </pc:spChg>
        <pc:spChg chg="mod">
          <ac:chgData name="Guido Schmutz" userId="a64f9428-f742-43f7-a1e1-47e44dd40a39" providerId="ADAL" clId="{D59F5071-9631-564D-9D46-7F0F1DAA47EA}" dt="2020-05-07T19:52:19.512" v="4330" actId="20577"/>
          <ac:spMkLst>
            <pc:docMk/>
            <pc:sldMk cId="502461710" sldId="1789"/>
            <ac:spMk id="43" creationId="{9684FFA5-908F-8841-B126-1ACBE9EA89AF}"/>
          </ac:spMkLst>
        </pc:spChg>
        <pc:spChg chg="mod">
          <ac:chgData name="Guido Schmutz" userId="a64f9428-f742-43f7-a1e1-47e44dd40a39" providerId="ADAL" clId="{D59F5071-9631-564D-9D46-7F0F1DAA47EA}" dt="2020-05-07T19:41:48.093" v="3549"/>
          <ac:spMkLst>
            <pc:docMk/>
            <pc:sldMk cId="502461710" sldId="1789"/>
            <ac:spMk id="46" creationId="{69AFD883-F172-6146-9CCC-8B2C31E01B7D}"/>
          </ac:spMkLst>
        </pc:spChg>
        <pc:spChg chg="mod">
          <ac:chgData name="Guido Schmutz" userId="a64f9428-f742-43f7-a1e1-47e44dd40a39" providerId="ADAL" clId="{D59F5071-9631-564D-9D46-7F0F1DAA47EA}" dt="2020-05-07T19:44:54.226" v="3572" actId="1035"/>
          <ac:spMkLst>
            <pc:docMk/>
            <pc:sldMk cId="502461710" sldId="1789"/>
            <ac:spMk id="48" creationId="{658E279D-BB17-D142-9E1B-5E49A51D9666}"/>
          </ac:spMkLst>
        </pc:spChg>
        <pc:spChg chg="mod">
          <ac:chgData name="Guido Schmutz" userId="a64f9428-f742-43f7-a1e1-47e44dd40a39" providerId="ADAL" clId="{D59F5071-9631-564D-9D46-7F0F1DAA47EA}" dt="2020-05-07T19:44:54.226" v="3572" actId="1035"/>
          <ac:spMkLst>
            <pc:docMk/>
            <pc:sldMk cId="502461710" sldId="1789"/>
            <ac:spMk id="49" creationId="{9BF4A10E-8447-F643-878E-979D4743D462}"/>
          </ac:spMkLst>
        </pc:spChg>
        <pc:spChg chg="mod">
          <ac:chgData name="Guido Schmutz" userId="a64f9428-f742-43f7-a1e1-47e44dd40a39" providerId="ADAL" clId="{D59F5071-9631-564D-9D46-7F0F1DAA47EA}" dt="2020-05-07T19:44:54.226" v="3572" actId="1035"/>
          <ac:spMkLst>
            <pc:docMk/>
            <pc:sldMk cId="502461710" sldId="1789"/>
            <ac:spMk id="50" creationId="{AE9525F6-083F-D343-BAD4-A78433F82C78}"/>
          </ac:spMkLst>
        </pc:spChg>
        <pc:spChg chg="mod">
          <ac:chgData name="Guido Schmutz" userId="a64f9428-f742-43f7-a1e1-47e44dd40a39" providerId="ADAL" clId="{D59F5071-9631-564D-9D46-7F0F1DAA47EA}" dt="2020-05-07T19:44:54.226" v="3572" actId="1035"/>
          <ac:spMkLst>
            <pc:docMk/>
            <pc:sldMk cId="502461710" sldId="1789"/>
            <ac:spMk id="51" creationId="{3B17CED5-B4D0-B844-9D93-63914FD31B9A}"/>
          </ac:spMkLst>
        </pc:spChg>
        <pc:spChg chg="mod">
          <ac:chgData name="Guido Schmutz" userId="a64f9428-f742-43f7-a1e1-47e44dd40a39" providerId="ADAL" clId="{D59F5071-9631-564D-9D46-7F0F1DAA47EA}" dt="2020-05-07T19:44:54.226" v="3572" actId="1035"/>
          <ac:spMkLst>
            <pc:docMk/>
            <pc:sldMk cId="502461710" sldId="1789"/>
            <ac:spMk id="52" creationId="{E73A1ED2-0C6D-3044-B5D8-15834BF2AB41}"/>
          </ac:spMkLst>
        </pc:spChg>
        <pc:spChg chg="mod">
          <ac:chgData name="Guido Schmutz" userId="a64f9428-f742-43f7-a1e1-47e44dd40a39" providerId="ADAL" clId="{D59F5071-9631-564D-9D46-7F0F1DAA47EA}" dt="2020-05-07T19:44:54.226" v="3572" actId="1035"/>
          <ac:spMkLst>
            <pc:docMk/>
            <pc:sldMk cId="502461710" sldId="1789"/>
            <ac:spMk id="53" creationId="{C4A78E92-2257-174D-A967-286D03DD0C23}"/>
          </ac:spMkLst>
        </pc:spChg>
        <pc:spChg chg="mod">
          <ac:chgData name="Guido Schmutz" userId="a64f9428-f742-43f7-a1e1-47e44dd40a39" providerId="ADAL" clId="{D59F5071-9631-564D-9D46-7F0F1DAA47EA}" dt="2020-05-07T19:44:54.226" v="3572" actId="1035"/>
          <ac:spMkLst>
            <pc:docMk/>
            <pc:sldMk cId="502461710" sldId="1789"/>
            <ac:spMk id="54" creationId="{51EB12EF-5E28-9E47-8749-8ED1FB472039}"/>
          </ac:spMkLst>
        </pc:spChg>
        <pc:spChg chg="mod">
          <ac:chgData name="Guido Schmutz" userId="a64f9428-f742-43f7-a1e1-47e44dd40a39" providerId="ADAL" clId="{D59F5071-9631-564D-9D46-7F0F1DAA47EA}" dt="2020-05-07T19:44:54.226" v="3572" actId="1035"/>
          <ac:spMkLst>
            <pc:docMk/>
            <pc:sldMk cId="502461710" sldId="1789"/>
            <ac:spMk id="55" creationId="{3912A1CC-8567-7B48-8E4D-C15590EB3302}"/>
          </ac:spMkLst>
        </pc:spChg>
        <pc:spChg chg="mod">
          <ac:chgData name="Guido Schmutz" userId="a64f9428-f742-43f7-a1e1-47e44dd40a39" providerId="ADAL" clId="{D59F5071-9631-564D-9D46-7F0F1DAA47EA}" dt="2020-05-07T19:41:48.093" v="3549"/>
          <ac:spMkLst>
            <pc:docMk/>
            <pc:sldMk cId="502461710" sldId="1789"/>
            <ac:spMk id="56" creationId="{237A0772-423A-ED4C-BBC4-127A67778EC2}"/>
          </ac:spMkLst>
        </pc:spChg>
        <pc:spChg chg="mod">
          <ac:chgData name="Guido Schmutz" userId="a64f9428-f742-43f7-a1e1-47e44dd40a39" providerId="ADAL" clId="{D59F5071-9631-564D-9D46-7F0F1DAA47EA}" dt="2020-05-07T19:44:54.226" v="3572" actId="1035"/>
          <ac:spMkLst>
            <pc:docMk/>
            <pc:sldMk cId="502461710" sldId="1789"/>
            <ac:spMk id="58" creationId="{3A2DE235-1CC7-8240-BD1E-2DF97B10A1A6}"/>
          </ac:spMkLst>
        </pc:spChg>
        <pc:spChg chg="mod">
          <ac:chgData name="Guido Schmutz" userId="a64f9428-f742-43f7-a1e1-47e44dd40a39" providerId="ADAL" clId="{D59F5071-9631-564D-9D46-7F0F1DAA47EA}" dt="2020-05-07T19:44:54.226" v="3572" actId="1035"/>
          <ac:spMkLst>
            <pc:docMk/>
            <pc:sldMk cId="502461710" sldId="1789"/>
            <ac:spMk id="60" creationId="{D906CAA1-F033-7C45-97AA-3D73C9387BC3}"/>
          </ac:spMkLst>
        </pc:spChg>
        <pc:spChg chg="mod">
          <ac:chgData name="Guido Schmutz" userId="a64f9428-f742-43f7-a1e1-47e44dd40a39" providerId="ADAL" clId="{D59F5071-9631-564D-9D46-7F0F1DAA47EA}" dt="2020-05-07T19:45:25.526" v="3576" actId="1076"/>
          <ac:spMkLst>
            <pc:docMk/>
            <pc:sldMk cId="502461710" sldId="1789"/>
            <ac:spMk id="62" creationId="{7C915E07-2A84-204B-9C19-2AAD8B84B4F0}"/>
          </ac:spMkLst>
        </pc:spChg>
        <pc:spChg chg="mod">
          <ac:chgData name="Guido Schmutz" userId="a64f9428-f742-43f7-a1e1-47e44dd40a39" providerId="ADAL" clId="{D59F5071-9631-564D-9D46-7F0F1DAA47EA}" dt="2020-05-07T19:45:32.569" v="3577" actId="1076"/>
          <ac:spMkLst>
            <pc:docMk/>
            <pc:sldMk cId="502461710" sldId="1789"/>
            <ac:spMk id="63" creationId="{C16ADE1F-985B-404B-97E9-1BC6A8EA66DD}"/>
          </ac:spMkLst>
        </pc:spChg>
        <pc:spChg chg="mod">
          <ac:chgData name="Guido Schmutz" userId="a64f9428-f742-43f7-a1e1-47e44dd40a39" providerId="ADAL" clId="{D59F5071-9631-564D-9D46-7F0F1DAA47EA}" dt="2020-05-07T19:50:37.637" v="4110" actId="14100"/>
          <ac:spMkLst>
            <pc:docMk/>
            <pc:sldMk cId="502461710" sldId="1789"/>
            <ac:spMk id="66" creationId="{4B5FF1C4-D243-CE4A-BAAE-323F6ED8FB92}"/>
          </ac:spMkLst>
        </pc:spChg>
        <pc:spChg chg="mod">
          <ac:chgData name="Guido Schmutz" userId="a64f9428-f742-43f7-a1e1-47e44dd40a39" providerId="ADAL" clId="{D59F5071-9631-564D-9D46-7F0F1DAA47EA}" dt="2020-05-07T19:44:54.226" v="3572" actId="1035"/>
          <ac:spMkLst>
            <pc:docMk/>
            <pc:sldMk cId="502461710" sldId="1789"/>
            <ac:spMk id="67" creationId="{B8C335CA-5282-BE42-BE01-7DEA83C12F64}"/>
          </ac:spMkLst>
        </pc:spChg>
        <pc:spChg chg="mod">
          <ac:chgData name="Guido Schmutz" userId="a64f9428-f742-43f7-a1e1-47e44dd40a39" providerId="ADAL" clId="{D59F5071-9631-564D-9D46-7F0F1DAA47EA}" dt="2020-05-07T19:44:54.226" v="3572" actId="1035"/>
          <ac:spMkLst>
            <pc:docMk/>
            <pc:sldMk cId="502461710" sldId="1789"/>
            <ac:spMk id="68" creationId="{7A64E2F4-996F-1D4B-98AE-1EF5815581AD}"/>
          </ac:spMkLst>
        </pc:spChg>
        <pc:spChg chg="mod">
          <ac:chgData name="Guido Schmutz" userId="a64f9428-f742-43f7-a1e1-47e44dd40a39" providerId="ADAL" clId="{D59F5071-9631-564D-9D46-7F0F1DAA47EA}" dt="2020-05-07T19:44:54.226" v="3572" actId="1035"/>
          <ac:spMkLst>
            <pc:docMk/>
            <pc:sldMk cId="502461710" sldId="1789"/>
            <ac:spMk id="69" creationId="{6AA081CE-E957-654A-8438-B65E0920922A}"/>
          </ac:spMkLst>
        </pc:spChg>
        <pc:spChg chg="mod">
          <ac:chgData name="Guido Schmutz" userId="a64f9428-f742-43f7-a1e1-47e44dd40a39" providerId="ADAL" clId="{D59F5071-9631-564D-9D46-7F0F1DAA47EA}" dt="2020-05-07T19:44:54.226" v="3572" actId="1035"/>
          <ac:spMkLst>
            <pc:docMk/>
            <pc:sldMk cId="502461710" sldId="1789"/>
            <ac:spMk id="70" creationId="{E57EC0A3-74E2-A045-98ED-29C954EE036D}"/>
          </ac:spMkLst>
        </pc:spChg>
        <pc:spChg chg="mod">
          <ac:chgData name="Guido Schmutz" userId="a64f9428-f742-43f7-a1e1-47e44dd40a39" providerId="ADAL" clId="{D59F5071-9631-564D-9D46-7F0F1DAA47EA}" dt="2020-05-07T19:44:39.937" v="3568" actId="1076"/>
          <ac:spMkLst>
            <pc:docMk/>
            <pc:sldMk cId="502461710" sldId="1789"/>
            <ac:spMk id="78" creationId="{92CADA35-6A81-0D45-9AAB-4A82D7D9C279}"/>
          </ac:spMkLst>
        </pc:spChg>
        <pc:spChg chg="mod">
          <ac:chgData name="Guido Schmutz" userId="a64f9428-f742-43f7-a1e1-47e44dd40a39" providerId="ADAL" clId="{D59F5071-9631-564D-9D46-7F0F1DAA47EA}" dt="2020-05-07T19:44:39.937" v="3568" actId="1076"/>
          <ac:spMkLst>
            <pc:docMk/>
            <pc:sldMk cId="502461710" sldId="1789"/>
            <ac:spMk id="79" creationId="{5D513D2E-CFF2-DD47-8A74-253277B7EDB3}"/>
          </ac:spMkLst>
        </pc:spChg>
        <pc:spChg chg="mod">
          <ac:chgData name="Guido Schmutz" userId="a64f9428-f742-43f7-a1e1-47e44dd40a39" providerId="ADAL" clId="{D59F5071-9631-564D-9D46-7F0F1DAA47EA}" dt="2020-05-07T19:44:54.226" v="3572" actId="1035"/>
          <ac:spMkLst>
            <pc:docMk/>
            <pc:sldMk cId="502461710" sldId="1789"/>
            <ac:spMk id="82" creationId="{23E230E4-C0BA-D241-AF9A-2A62D69BEB7A}"/>
          </ac:spMkLst>
        </pc:spChg>
        <pc:spChg chg="mod">
          <ac:chgData name="Guido Schmutz" userId="a64f9428-f742-43f7-a1e1-47e44dd40a39" providerId="ADAL" clId="{D59F5071-9631-564D-9D46-7F0F1DAA47EA}" dt="2020-05-07T19:41:24.342" v="3547" actId="14100"/>
          <ac:spMkLst>
            <pc:docMk/>
            <pc:sldMk cId="502461710" sldId="1789"/>
            <ac:spMk id="84" creationId="{AEA95C69-7B75-D344-8D22-61779FA7E1AE}"/>
          </ac:spMkLst>
        </pc:spChg>
        <pc:spChg chg="mod">
          <ac:chgData name="Guido Schmutz" userId="a64f9428-f742-43f7-a1e1-47e44dd40a39" providerId="ADAL" clId="{D59F5071-9631-564D-9D46-7F0F1DAA47EA}" dt="2020-05-07T19:43:26.406" v="3559" actId="1076"/>
          <ac:spMkLst>
            <pc:docMk/>
            <pc:sldMk cId="502461710" sldId="1789"/>
            <ac:spMk id="87" creationId="{96898111-390D-A240-B556-7E5176374B93}"/>
          </ac:spMkLst>
        </pc:spChg>
        <pc:spChg chg="mod">
          <ac:chgData name="Guido Schmutz" userId="a64f9428-f742-43f7-a1e1-47e44dd40a39" providerId="ADAL" clId="{D59F5071-9631-564D-9D46-7F0F1DAA47EA}" dt="2020-05-07T19:44:54.226" v="3572" actId="1035"/>
          <ac:spMkLst>
            <pc:docMk/>
            <pc:sldMk cId="502461710" sldId="1789"/>
            <ac:spMk id="88" creationId="{CF81842A-A866-664F-B59D-3CAAB73AE3BB}"/>
          </ac:spMkLst>
        </pc:spChg>
        <pc:spChg chg="mod">
          <ac:chgData name="Guido Schmutz" userId="a64f9428-f742-43f7-a1e1-47e44dd40a39" providerId="ADAL" clId="{D59F5071-9631-564D-9D46-7F0F1DAA47EA}" dt="2020-05-07T19:44:54.226" v="3572" actId="1035"/>
          <ac:spMkLst>
            <pc:docMk/>
            <pc:sldMk cId="502461710" sldId="1789"/>
            <ac:spMk id="89" creationId="{701A0BF7-528A-0F40-AFE7-9CABA0514BAB}"/>
          </ac:spMkLst>
        </pc:spChg>
        <pc:spChg chg="mod">
          <ac:chgData name="Guido Schmutz" userId="a64f9428-f742-43f7-a1e1-47e44dd40a39" providerId="ADAL" clId="{D59F5071-9631-564D-9D46-7F0F1DAA47EA}" dt="2020-05-07T19:44:54.226" v="3572" actId="1035"/>
          <ac:spMkLst>
            <pc:docMk/>
            <pc:sldMk cId="502461710" sldId="1789"/>
            <ac:spMk id="90" creationId="{EDEF4E88-82E0-F64C-AC39-0B525A02E698}"/>
          </ac:spMkLst>
        </pc:spChg>
        <pc:spChg chg="mod">
          <ac:chgData name="Guido Schmutz" userId="a64f9428-f742-43f7-a1e1-47e44dd40a39" providerId="ADAL" clId="{D59F5071-9631-564D-9D46-7F0F1DAA47EA}" dt="2020-05-07T19:44:54.226" v="3572" actId="1035"/>
          <ac:spMkLst>
            <pc:docMk/>
            <pc:sldMk cId="502461710" sldId="1789"/>
            <ac:spMk id="91" creationId="{C74FBC4B-6580-A04A-86C3-D9AB372407AE}"/>
          </ac:spMkLst>
        </pc:spChg>
        <pc:spChg chg="mod">
          <ac:chgData name="Guido Schmutz" userId="a64f9428-f742-43f7-a1e1-47e44dd40a39" providerId="ADAL" clId="{D59F5071-9631-564D-9D46-7F0F1DAA47EA}" dt="2020-05-07T19:44:54.226" v="3572" actId="1035"/>
          <ac:spMkLst>
            <pc:docMk/>
            <pc:sldMk cId="502461710" sldId="1789"/>
            <ac:spMk id="94" creationId="{7A1630E1-21F8-7A4E-8A7F-D613D5DFDDBD}"/>
          </ac:spMkLst>
        </pc:spChg>
        <pc:spChg chg="mod">
          <ac:chgData name="Guido Schmutz" userId="a64f9428-f742-43f7-a1e1-47e44dd40a39" providerId="ADAL" clId="{D59F5071-9631-564D-9D46-7F0F1DAA47EA}" dt="2020-05-07T19:45:50.102" v="3594" actId="1076"/>
          <ac:spMkLst>
            <pc:docMk/>
            <pc:sldMk cId="502461710" sldId="1789"/>
            <ac:spMk id="97" creationId="{1EDD5D51-F1CD-9C43-97C4-94633BE09BFD}"/>
          </ac:spMkLst>
        </pc:spChg>
        <pc:spChg chg="mod">
          <ac:chgData name="Guido Schmutz" userId="a64f9428-f742-43f7-a1e1-47e44dd40a39" providerId="ADAL" clId="{D59F5071-9631-564D-9D46-7F0F1DAA47EA}" dt="2020-05-07T19:45:45.833" v="3593" actId="1037"/>
          <ac:spMkLst>
            <pc:docMk/>
            <pc:sldMk cId="502461710" sldId="1789"/>
            <ac:spMk id="123" creationId="{D7B2993D-3C24-A148-BF67-098041C2A945}"/>
          </ac:spMkLst>
        </pc:spChg>
        <pc:spChg chg="mod">
          <ac:chgData name="Guido Schmutz" userId="a64f9428-f742-43f7-a1e1-47e44dd40a39" providerId="ADAL" clId="{D59F5071-9631-564D-9D46-7F0F1DAA47EA}" dt="2020-05-07T19:45:45.833" v="3593" actId="1037"/>
          <ac:spMkLst>
            <pc:docMk/>
            <pc:sldMk cId="502461710" sldId="1789"/>
            <ac:spMk id="124" creationId="{6830D6B5-744A-6C4D-8978-A2E3D91B39CF}"/>
          </ac:spMkLst>
        </pc:spChg>
        <pc:grpChg chg="add mod">
          <ac:chgData name="Guido Schmutz" userId="a64f9428-f742-43f7-a1e1-47e44dd40a39" providerId="ADAL" clId="{D59F5071-9631-564D-9D46-7F0F1DAA47EA}" dt="2020-05-07T19:50:33.980" v="4109" actId="1036"/>
          <ac:grpSpMkLst>
            <pc:docMk/>
            <pc:sldMk cId="502461710" sldId="1789"/>
            <ac:grpSpMk id="45" creationId="{03C60132-82C3-EB46-9641-CD6B85D843B9}"/>
          </ac:grpSpMkLst>
        </pc:grpChg>
        <pc:grpChg chg="mod">
          <ac:chgData name="Guido Schmutz" userId="a64f9428-f742-43f7-a1e1-47e44dd40a39" providerId="ADAL" clId="{D59F5071-9631-564D-9D46-7F0F1DAA47EA}" dt="2020-05-07T19:44:54.226" v="3572" actId="1035"/>
          <ac:grpSpMkLst>
            <pc:docMk/>
            <pc:sldMk cId="502461710" sldId="1789"/>
            <ac:grpSpMk id="47" creationId="{F59FEF44-6BF1-4A4E-91F1-C0E8FC212A99}"/>
          </ac:grpSpMkLst>
        </pc:grpChg>
        <pc:grpChg chg="add mod">
          <ac:chgData name="Guido Schmutz" userId="a64f9428-f742-43f7-a1e1-47e44dd40a39" providerId="ADAL" clId="{D59F5071-9631-564D-9D46-7F0F1DAA47EA}" dt="2020-05-07T19:50:33.980" v="4109" actId="1036"/>
          <ac:grpSpMkLst>
            <pc:docMk/>
            <pc:sldMk cId="502461710" sldId="1789"/>
            <ac:grpSpMk id="61" creationId="{BF731EF1-1878-5A44-A6CC-AB4E2A93D948}"/>
          </ac:grpSpMkLst>
        </pc:grpChg>
        <pc:grpChg chg="mod">
          <ac:chgData name="Guido Schmutz" userId="a64f9428-f742-43f7-a1e1-47e44dd40a39" providerId="ADAL" clId="{D59F5071-9631-564D-9D46-7F0F1DAA47EA}" dt="2020-05-07T19:44:54.226" v="3572" actId="1035"/>
          <ac:grpSpMkLst>
            <pc:docMk/>
            <pc:sldMk cId="502461710" sldId="1789"/>
            <ac:grpSpMk id="64" creationId="{11B7DC01-ACE9-2546-B302-CB5272123AB6}"/>
          </ac:grpSpMkLst>
        </pc:grpChg>
        <pc:grpChg chg="mod">
          <ac:chgData name="Guido Schmutz" userId="a64f9428-f742-43f7-a1e1-47e44dd40a39" providerId="ADAL" clId="{D59F5071-9631-564D-9D46-7F0F1DAA47EA}" dt="2020-05-07T19:46:22.917" v="3613" actId="1037"/>
          <ac:grpSpMkLst>
            <pc:docMk/>
            <pc:sldMk cId="502461710" sldId="1789"/>
            <ac:grpSpMk id="73" creationId="{CB5C5D4A-D20D-F849-BB30-512C65CBF36D}"/>
          </ac:grpSpMkLst>
        </pc:grpChg>
        <pc:grpChg chg="add del mod">
          <ac:chgData name="Guido Schmutz" userId="a64f9428-f742-43f7-a1e1-47e44dd40a39" providerId="ADAL" clId="{D59F5071-9631-564D-9D46-7F0F1DAA47EA}" dt="2020-05-07T19:45:05.628" v="3573" actId="478"/>
          <ac:grpSpMkLst>
            <pc:docMk/>
            <pc:sldMk cId="502461710" sldId="1789"/>
            <ac:grpSpMk id="77" creationId="{CEFA8CD3-39E7-E441-A76C-959ECB50D54D}"/>
          </ac:grpSpMkLst>
        </pc:grpChg>
        <pc:grpChg chg="mod">
          <ac:chgData name="Guido Schmutz" userId="a64f9428-f742-43f7-a1e1-47e44dd40a39" providerId="ADAL" clId="{D59F5071-9631-564D-9D46-7F0F1DAA47EA}" dt="2020-05-07T19:45:45.833" v="3593" actId="1037"/>
          <ac:grpSpMkLst>
            <pc:docMk/>
            <pc:sldMk cId="502461710" sldId="1789"/>
            <ac:grpSpMk id="122" creationId="{6F7CD3A4-DDB6-454F-8D7D-9F15499C5C3F}"/>
          </ac:grpSpMkLst>
        </pc:grpChg>
        <pc:picChg chg="add mod">
          <ac:chgData name="Guido Schmutz" userId="a64f9428-f742-43f7-a1e1-47e44dd40a39" providerId="ADAL" clId="{D59F5071-9631-564D-9D46-7F0F1DAA47EA}" dt="2020-05-07T19:50:33.980" v="4109" actId="1036"/>
          <ac:picMkLst>
            <pc:docMk/>
            <pc:sldMk cId="502461710" sldId="1789"/>
            <ac:picMk id="59" creationId="{C80A3B9D-E950-B847-9FEB-14B0D55BEC25}"/>
          </ac:picMkLst>
        </pc:picChg>
        <pc:picChg chg="mod">
          <ac:chgData name="Guido Schmutz" userId="a64f9428-f742-43f7-a1e1-47e44dd40a39" providerId="ADAL" clId="{D59F5071-9631-564D-9D46-7F0F1DAA47EA}" dt="2020-05-07T19:45:32.569" v="3577" actId="1076"/>
          <ac:picMkLst>
            <pc:docMk/>
            <pc:sldMk cId="502461710" sldId="1789"/>
            <ac:picMk id="71" creationId="{3DCD46F3-FE24-4242-8C7F-6584D1ECAB47}"/>
          </ac:picMkLst>
        </pc:picChg>
        <pc:picChg chg="mod">
          <ac:chgData name="Guido Schmutz" userId="a64f9428-f742-43f7-a1e1-47e44dd40a39" providerId="ADAL" clId="{D59F5071-9631-564D-9D46-7F0F1DAA47EA}" dt="2020-05-07T19:44:39.937" v="3568" actId="1076"/>
          <ac:picMkLst>
            <pc:docMk/>
            <pc:sldMk cId="502461710" sldId="1789"/>
            <ac:picMk id="80" creationId="{FB8BAC32-3CDF-C543-A8B9-AB0076DCC14D}"/>
          </ac:picMkLst>
        </pc:picChg>
        <pc:picChg chg="mod">
          <ac:chgData name="Guido Schmutz" userId="a64f9428-f742-43f7-a1e1-47e44dd40a39" providerId="ADAL" clId="{D59F5071-9631-564D-9D46-7F0F1DAA47EA}" dt="2020-05-07T19:45:45.833" v="3593" actId="1037"/>
          <ac:picMkLst>
            <pc:docMk/>
            <pc:sldMk cId="502461710" sldId="1789"/>
            <ac:picMk id="125" creationId="{305076A4-4FBE-5949-9E71-455E080E21EC}"/>
          </ac:picMkLst>
        </pc:picChg>
        <pc:cxnChg chg="mod">
          <ac:chgData name="Guido Schmutz" userId="a64f9428-f742-43f7-a1e1-47e44dd40a39" providerId="ADAL" clId="{D59F5071-9631-564D-9D46-7F0F1DAA47EA}" dt="2020-05-07T19:45:45.833" v="3593" actId="1037"/>
          <ac:cxnSpMkLst>
            <pc:docMk/>
            <pc:sldMk cId="502461710" sldId="1789"/>
            <ac:cxnSpMk id="57" creationId="{AE4D3430-4501-E64B-847D-B0C7FCE4E9BC}"/>
          </ac:cxnSpMkLst>
        </pc:cxnChg>
        <pc:cxnChg chg="mod">
          <ac:chgData name="Guido Schmutz" userId="a64f9428-f742-43f7-a1e1-47e44dd40a39" providerId="ADAL" clId="{D59F5071-9631-564D-9D46-7F0F1DAA47EA}" dt="2020-05-07T19:45:45.833" v="3593" actId="1037"/>
          <ac:cxnSpMkLst>
            <pc:docMk/>
            <pc:sldMk cId="502461710" sldId="1789"/>
            <ac:cxnSpMk id="65" creationId="{58283517-57AB-7242-90D1-6099828915CC}"/>
          </ac:cxnSpMkLst>
        </pc:cxnChg>
        <pc:cxnChg chg="add mod">
          <ac:chgData name="Guido Schmutz" userId="a64f9428-f742-43f7-a1e1-47e44dd40a39" providerId="ADAL" clId="{D59F5071-9631-564D-9D46-7F0F1DAA47EA}" dt="2020-05-07T19:50:33.980" v="4109" actId="1036"/>
          <ac:cxnSpMkLst>
            <pc:docMk/>
            <pc:sldMk cId="502461710" sldId="1789"/>
            <ac:cxnSpMk id="81" creationId="{B44EC47C-A6DA-C84A-8859-1C8651E9A17E}"/>
          </ac:cxnSpMkLst>
        </pc:cxnChg>
        <pc:cxnChg chg="add mod">
          <ac:chgData name="Guido Schmutz" userId="a64f9428-f742-43f7-a1e1-47e44dd40a39" providerId="ADAL" clId="{D59F5071-9631-564D-9D46-7F0F1DAA47EA}" dt="2020-05-07T19:50:33.980" v="4109" actId="1036"/>
          <ac:cxnSpMkLst>
            <pc:docMk/>
            <pc:sldMk cId="502461710" sldId="1789"/>
            <ac:cxnSpMk id="83" creationId="{A5973A38-3DCD-9849-A192-B6EF1C2A313D}"/>
          </ac:cxnSpMkLst>
        </pc:cxnChg>
        <pc:cxnChg chg="add mod">
          <ac:chgData name="Guido Schmutz" userId="a64f9428-f742-43f7-a1e1-47e44dd40a39" providerId="ADAL" clId="{D59F5071-9631-564D-9D46-7F0F1DAA47EA}" dt="2020-05-07T19:50:33.980" v="4109" actId="1036"/>
          <ac:cxnSpMkLst>
            <pc:docMk/>
            <pc:sldMk cId="502461710" sldId="1789"/>
            <ac:cxnSpMk id="85" creationId="{76BB8EE3-55E9-3241-8211-A2359542226B}"/>
          </ac:cxnSpMkLst>
        </pc:cxnChg>
        <pc:cxnChg chg="mod">
          <ac:chgData name="Guido Schmutz" userId="a64f9428-f742-43f7-a1e1-47e44dd40a39" providerId="ADAL" clId="{D59F5071-9631-564D-9D46-7F0F1DAA47EA}" dt="2020-05-07T19:50:33.980" v="4109" actId="1036"/>
          <ac:cxnSpMkLst>
            <pc:docMk/>
            <pc:sldMk cId="502461710" sldId="1789"/>
            <ac:cxnSpMk id="92" creationId="{D60C2A29-48AD-FB45-9077-B721F35230D0}"/>
          </ac:cxnSpMkLst>
        </pc:cxnChg>
        <pc:cxnChg chg="mod">
          <ac:chgData name="Guido Schmutz" userId="a64f9428-f742-43f7-a1e1-47e44dd40a39" providerId="ADAL" clId="{D59F5071-9631-564D-9D46-7F0F1DAA47EA}" dt="2020-05-07T19:44:54.226" v="3572" actId="1035"/>
          <ac:cxnSpMkLst>
            <pc:docMk/>
            <pc:sldMk cId="502461710" sldId="1789"/>
            <ac:cxnSpMk id="93" creationId="{0B72E614-9250-C443-B4AD-2ED0F36C8354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58CDE-C114-442B-91BB-C02E4A897291}" type="datetimeFigureOut">
              <a:rPr lang="de-DE" smtClean="0"/>
              <a:t>08.06.21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94D9C-2044-4EEC-8AAC-456FB9F09C0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105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-1143000" y="0"/>
            <a:ext cx="9139238" cy="5141913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0" y="5676181"/>
            <a:ext cx="6834188" cy="3907841"/>
          </a:xfrm>
          <a:prstGeom prst="rect">
            <a:avLst/>
          </a:prstGeom>
        </p:spPr>
        <p:txBody>
          <a:bodyPr vert="horz" lIns="252000" tIns="45720" rIns="25200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71125" y="9750338"/>
            <a:ext cx="2961481" cy="2269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8432-0240-4102-B75D-1C8A47998186}" type="slidenum">
              <a:rPr lang="de-DE" smtClean="0"/>
              <a:t>‹#›</a:t>
            </a:fld>
            <a:endParaRPr lang="de-DE"/>
          </a:p>
        </p:txBody>
      </p:sp>
      <p:cxnSp>
        <p:nvCxnSpPr>
          <p:cNvPr id="9" name="Gerade Verbindung 8"/>
          <p:cNvCxnSpPr/>
          <p:nvPr/>
        </p:nvCxnSpPr>
        <p:spPr>
          <a:xfrm>
            <a:off x="0" y="5350005"/>
            <a:ext cx="68341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Bef>
        <a:spcPts val="1200"/>
      </a:spcBef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1pPr>
    <a:lvl2pPr marL="171450" indent="-171450" algn="l" defTabSz="914400" rtl="0" eaLnBrk="1" latinLnBrk="0" hangingPunct="1">
      <a:spcBef>
        <a:spcPts val="1200"/>
      </a:spcBef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2pPr>
    <a:lvl3pPr marL="361950" indent="-190500" algn="l" defTabSz="914400" rtl="0" eaLnBrk="1" latinLnBrk="0" hangingPunct="1">
      <a:spcBef>
        <a:spcPts val="600"/>
      </a:spcBef>
      <a:buFont typeface="Arial" pitchFamily="34" charset="0"/>
      <a:buChar char="•"/>
      <a:tabLst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3pPr>
    <a:lvl4pPr marL="533400" indent="-171450" algn="l" defTabSz="914400" rtl="0" eaLnBrk="1" latinLnBrk="0" hangingPunct="1"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rgbClr val="535353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9768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English version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F7B8D-E84E-4BC3-BEBA-C1B36424D86B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20385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2165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862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8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emf"/><Relationship Id="rId7" Type="http://schemas.openxmlformats.org/officeDocument/2006/relationships/image" Target="../media/image14.sv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png"/><Relationship Id="rId7" Type="http://schemas.openxmlformats.org/officeDocument/2006/relationships/image" Target="../media/image10.em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9" Type="http://schemas.openxmlformats.org/officeDocument/2006/relationships/image" Target="../media/image12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7.sv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5.svg"/><Relationship Id="rId4" Type="http://schemas.openxmlformats.org/officeDocument/2006/relationships/image" Target="../media/image31.pn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34.png"/><Relationship Id="rId4" Type="http://schemas.openxmlformats.org/officeDocument/2006/relationships/image" Target="../media/image14.svg"/><Relationship Id="rId9" Type="http://schemas.openxmlformats.org/officeDocument/2006/relationships/image" Target="../media/image36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402C7F4-8C40-4D04-A5B3-9F9E56286FB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035" y="4729255"/>
            <a:ext cx="5562600" cy="26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01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3C67582C-2D49-48EE-B03E-1B6C28A3A250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7DFC092-A942-4224-B76B-183ACC3B8E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CA15387C-2715-4DAC-B6D7-ADA2AA2CA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08DF3C16-9D31-4812-8763-A8FB7F96ED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B8CB4D-28D3-4DE4-8587-1696B5BFD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Streaming Visualisation</a:t>
            </a: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7520853E-47E9-4612-97E1-8AB2BA1D1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7006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5C66A956-B0FF-4319-9B71-E4531186362B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DE85DEA6-17F2-4AFC-BC2F-05A406D4BC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369EA8D-B86D-4B83-BB75-16A59680A7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C96C2F84-0FF5-4C9E-AF01-D500921931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5DC4A7-5535-4FCE-BB48-E802E6205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Streaming Visualisation</a:t>
            </a: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774571A-8C5E-44A5-A068-8AA7E65AE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25347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01AC582-1C43-4B27-92CD-CC98F881CFD3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1343DAFB-CFA7-4C3E-BB19-0EF647D01D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EB3827D-7209-4D67-8A7F-93493C8072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D56F2200-CFDD-4F9C-A826-D2A5163006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00ABE1D4-35DF-451B-A8F6-603A16531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Streaming Visualisation</a:t>
            </a: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B3A3C30-14AE-4792-A8EB-78D8015A1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37632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7235933" cy="588376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5BB802A0-5BB8-4824-A8BC-673A16C35E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006" y="839585"/>
            <a:ext cx="8698607" cy="3832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09D99876-60E0-417A-8567-F163235ED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1793CE4D-22C3-4F9F-9CF7-1EFEE4BC1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Streaming Visualisation</a:t>
            </a:r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861E02D-CB25-4CF6-88D1-EB22C7425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78509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0845DB9C-1CC1-4BF6-BC71-6EECD640F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006" y="119961"/>
            <a:ext cx="7235933" cy="824768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AC23AA8B-F205-4E84-B06B-8DF2304A90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006" y="1142063"/>
            <a:ext cx="8698607" cy="34400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C40AFFC1-5C34-4994-BF5F-AD132A511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C6124B7C-A990-4786-B7E0-E4D8D544D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Streaming Visualisation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7DA6385C-DBEB-4C72-9F77-F4103A640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60965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04_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DBD714-63EC-4A2A-A7E9-99F5ADB87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17C957-EA31-48D1-B24A-3EA51261B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5F4694-0201-4A95-A80F-07275745B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8C536E-E9F4-42E9-BC42-1D2DFCA05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Streaming Visualisation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5ED5B3-4BF8-4524-8990-0257D2E94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9561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EE116146-E8B1-4617-8971-BD3AC89F3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89368"/>
            <a:ext cx="7235933" cy="551781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2F00A3AA-D5FA-489A-81ED-184C91BCAB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006" y="867412"/>
            <a:ext cx="4072605" cy="37462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9A742A66-B2CB-4A90-A622-587833F7820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72115" y="856211"/>
            <a:ext cx="4485811" cy="374627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70379DC1-5948-4231-8375-DBF18201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1024" y="4712670"/>
            <a:ext cx="889463" cy="274637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7E87F2C-B543-4A0F-85FA-CF497B99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217" y="4717499"/>
            <a:ext cx="7047710" cy="274637"/>
          </a:xfrm>
        </p:spPr>
        <p:txBody>
          <a:bodyPr/>
          <a:lstStyle/>
          <a:p>
            <a:r>
              <a:rPr lang="de-DE"/>
              <a:t>Streaming Visualisation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2DBA6980-F2C7-40C6-B8DE-2C772F63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006" y="4712671"/>
            <a:ext cx="575288" cy="274637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4942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546044BA-9965-4564-BC64-F3ACFFBC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09688"/>
            <a:ext cx="7235933" cy="551781"/>
          </a:xfrm>
        </p:spPr>
        <p:txBody>
          <a:bodyPr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0" name="Bildplatzhalter 7">
            <a:extLst>
              <a:ext uri="{FF2B5EF4-FFF2-40B4-BE49-F238E27FC236}">
                <a16:creationId xmlns:a16="http://schemas.microsoft.com/office/drawing/2014/main" id="{68F00A44-39B8-4312-B74D-58128BEDBF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63373" y="879316"/>
            <a:ext cx="1938804" cy="130114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6B1CA868-CDD8-4CDE-86CB-490189DF93F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6006" y="879315"/>
            <a:ext cx="4289219" cy="316846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2" name="Bildplatzhalter 7">
            <a:extLst>
              <a:ext uri="{FF2B5EF4-FFF2-40B4-BE49-F238E27FC236}">
                <a16:creationId xmlns:a16="http://schemas.microsoft.com/office/drawing/2014/main" id="{A246EF04-7AB8-41B9-8397-57D4D4D0713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0325" y="879316"/>
            <a:ext cx="2129661" cy="173313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3" name="Bildplatzhalter 7">
            <a:extLst>
              <a:ext uri="{FF2B5EF4-FFF2-40B4-BE49-F238E27FC236}">
                <a16:creationId xmlns:a16="http://schemas.microsoft.com/office/drawing/2014/main" id="{F009CE96-EDBA-46E1-8BE6-3764D0A87F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63373" y="2314644"/>
            <a:ext cx="1938804" cy="173313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4" name="Bildplatzhalter 7">
            <a:extLst>
              <a:ext uri="{FF2B5EF4-FFF2-40B4-BE49-F238E27FC236}">
                <a16:creationId xmlns:a16="http://schemas.microsoft.com/office/drawing/2014/main" id="{06FDF7DB-374E-46E3-9ACF-59C3DC604A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0325" y="2744013"/>
            <a:ext cx="2129661" cy="130114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07E86153-C323-4264-B22F-AEF5D7A9E2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1024" y="4712670"/>
            <a:ext cx="889463" cy="274637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E479F8CE-C5CB-47A3-91D9-F3C4BBCED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217" y="4717499"/>
            <a:ext cx="7047710" cy="274637"/>
          </a:xfrm>
        </p:spPr>
        <p:txBody>
          <a:bodyPr/>
          <a:lstStyle/>
          <a:p>
            <a:r>
              <a:rPr lang="de-DE"/>
              <a:t>Streaming Visualisation</a:t>
            </a:r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AD49767D-4A65-4126-9DF4-01018EB1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006" y="4712671"/>
            <a:ext cx="575288" cy="274637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18172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8"/>
          <p:cNvSpPr>
            <a:spLocks noGrp="1"/>
          </p:cNvSpPr>
          <p:nvPr>
            <p:ph sz="quarter" idx="17"/>
          </p:nvPr>
        </p:nvSpPr>
        <p:spPr>
          <a:xfrm>
            <a:off x="266006" y="2327179"/>
            <a:ext cx="8151160" cy="489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Inhaltsplatzhalter 8"/>
          <p:cNvSpPr>
            <a:spLocks noGrp="1"/>
          </p:cNvSpPr>
          <p:nvPr>
            <p:ph sz="quarter" idx="19"/>
          </p:nvPr>
        </p:nvSpPr>
        <p:spPr>
          <a:xfrm>
            <a:off x="266006" y="821711"/>
            <a:ext cx="8151160" cy="489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60592" y="1388878"/>
            <a:ext cx="8156574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>
              <a:spcBef>
                <a:spcPts val="0"/>
              </a:spcBef>
              <a:defRPr sz="1400" b="1" baseline="0">
                <a:latin typeface="Courier New" pitchFamily="49" charset="0"/>
                <a:cs typeface="Courier New" pitchFamily="49" charset="0"/>
              </a:defRPr>
            </a:lvl1pPr>
            <a:lvl2pPr marL="271463" indent="-27000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400" b="1">
                <a:latin typeface="Courier New" pitchFamily="49" charset="0"/>
                <a:cs typeface="Courier New" pitchFamily="49" charset="0"/>
              </a:defRPr>
            </a:lvl2pPr>
            <a:lvl3pPr marL="555750" indent="-28575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400" b="1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 dirty="0"/>
              <a:t>Platzhalter: Schrift Courier New, nicht kleiner als 14pt</a:t>
            </a:r>
          </a:p>
          <a:p>
            <a:pPr lvl="1"/>
            <a:r>
              <a:rPr lang="de-DE" dirty="0"/>
              <a:t>Text</a:t>
            </a:r>
          </a:p>
          <a:p>
            <a:pPr lvl="2"/>
            <a:r>
              <a:rPr lang="de-DE" dirty="0"/>
              <a:t>Text</a:t>
            </a:r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60592" y="2922687"/>
            <a:ext cx="8156574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>
              <a:spcBef>
                <a:spcPts val="0"/>
              </a:spcBef>
              <a:defRPr sz="1400" b="1" baseline="0">
                <a:latin typeface="Courier New" pitchFamily="49" charset="0"/>
                <a:cs typeface="Courier New" pitchFamily="49" charset="0"/>
              </a:defRPr>
            </a:lvl1pPr>
            <a:lvl2pPr marL="271463" indent="-27000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400" b="1">
                <a:latin typeface="Courier New" pitchFamily="49" charset="0"/>
                <a:cs typeface="Courier New" pitchFamily="49" charset="0"/>
              </a:defRPr>
            </a:lvl2pPr>
            <a:lvl3pPr marL="555750" indent="-28575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400" b="1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 dirty="0"/>
              <a:t>Platzhalter: Schrift Courier New, nicht kleiner als 14pt</a:t>
            </a:r>
          </a:p>
          <a:p>
            <a:pPr lvl="1"/>
            <a:r>
              <a:rPr lang="de-DE" dirty="0"/>
              <a:t>Text</a:t>
            </a:r>
          </a:p>
          <a:p>
            <a:pPr lvl="2"/>
            <a:r>
              <a:rPr lang="de-DE" dirty="0"/>
              <a:t>Text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3CB9CC95-DA84-E647-939E-D25C3DF41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09688"/>
            <a:ext cx="7235933" cy="551781"/>
          </a:xfrm>
        </p:spPr>
        <p:txBody>
          <a:bodyPr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D0CC3800-DF97-E340-AD61-35C134DA44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1024" y="4712670"/>
            <a:ext cx="889463" cy="274637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063538CD-B88E-E148-9EB7-3FAE9E8CC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217" y="4717499"/>
            <a:ext cx="7047710" cy="274637"/>
          </a:xfrm>
        </p:spPr>
        <p:txBody>
          <a:bodyPr/>
          <a:lstStyle/>
          <a:p>
            <a:r>
              <a:rPr lang="de-DE"/>
              <a:t>Streaming Visualisation</a:t>
            </a:r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0419B832-494C-0B40-903A-4AD5A587B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006" y="4712671"/>
            <a:ext cx="575288" cy="274637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25517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8"/>
          <p:cNvSpPr>
            <a:spLocks noGrp="1"/>
          </p:cNvSpPr>
          <p:nvPr>
            <p:ph sz="quarter" idx="19"/>
          </p:nvPr>
        </p:nvSpPr>
        <p:spPr>
          <a:xfrm>
            <a:off x="266006" y="822825"/>
            <a:ext cx="8151160" cy="24601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60592" y="3359752"/>
            <a:ext cx="8156574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>
              <a:spcBef>
                <a:spcPts val="0"/>
              </a:spcBef>
              <a:defRPr sz="1400" b="1" baseline="0">
                <a:latin typeface="Courier New" pitchFamily="49" charset="0"/>
                <a:cs typeface="Courier New" pitchFamily="49" charset="0"/>
              </a:defRPr>
            </a:lvl1pPr>
            <a:lvl2pPr marL="271463" indent="-27000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400" b="1">
                <a:latin typeface="Courier New" pitchFamily="49" charset="0"/>
                <a:cs typeface="Courier New" pitchFamily="49" charset="0"/>
              </a:defRPr>
            </a:lvl2pPr>
            <a:lvl3pPr marL="555750" indent="-28575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400" b="1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 dirty="0"/>
              <a:t>Platzhalter: Schrift Courier New, nicht kleiner als 14pt</a:t>
            </a:r>
          </a:p>
          <a:p>
            <a:pPr lvl="1"/>
            <a:r>
              <a:rPr lang="de-DE" dirty="0"/>
              <a:t>Text</a:t>
            </a:r>
          </a:p>
          <a:p>
            <a:pPr lvl="2"/>
            <a:r>
              <a:rPr lang="de-DE" dirty="0"/>
              <a:t>Text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198D2FB1-E655-534C-9DD4-A4FA78A69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09688"/>
            <a:ext cx="7235933" cy="551781"/>
          </a:xfrm>
        </p:spPr>
        <p:txBody>
          <a:bodyPr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D7805B6F-4861-7347-9C97-EDF9ADB646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1024" y="4712670"/>
            <a:ext cx="889463" cy="274637"/>
          </a:xfrm>
        </p:spPr>
        <p:txBody>
          <a:bodyPr/>
          <a:lstStyle/>
          <a:p>
            <a:endParaRPr lang="de-DE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D4D68F10-9007-3848-8395-953654E57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217" y="4717499"/>
            <a:ext cx="7047710" cy="274637"/>
          </a:xfrm>
        </p:spPr>
        <p:txBody>
          <a:bodyPr/>
          <a:lstStyle/>
          <a:p>
            <a:r>
              <a:rPr lang="de-DE"/>
              <a:t>Streaming Visualisation</a:t>
            </a:r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C576A2A5-D3A3-0E4F-AAEA-6FF9E38D6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006" y="4712671"/>
            <a:ext cx="575288" cy="274637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9730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2D58D1A-EBC9-4981-9A96-3DD3C08234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035" y="4736175"/>
            <a:ext cx="5562600" cy="266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35536581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50259FC5-019C-4D12-A8D7-DBD6EE484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99528"/>
            <a:ext cx="7235933" cy="551781"/>
          </a:xfrm>
        </p:spPr>
        <p:txBody>
          <a:bodyPr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0" name="Bildplatzhalter 7">
            <a:extLst>
              <a:ext uri="{FF2B5EF4-FFF2-40B4-BE49-F238E27FC236}">
                <a16:creationId xmlns:a16="http://schemas.microsoft.com/office/drawing/2014/main" id="{A2A76A94-D951-43F8-87C8-74C20915A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6006" y="887628"/>
            <a:ext cx="8698608" cy="375087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60B1F9FE-B20C-4F8A-B7E1-30F8A26ECD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1024" y="4712670"/>
            <a:ext cx="889463" cy="274637"/>
          </a:xfrm>
        </p:spPr>
        <p:txBody>
          <a:bodyPr/>
          <a:lstStyle/>
          <a:p>
            <a:endParaRPr lang="de-DE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B5872FFA-1860-49D8-B0E6-CE5180178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217" y="4717499"/>
            <a:ext cx="7047710" cy="274637"/>
          </a:xfrm>
        </p:spPr>
        <p:txBody>
          <a:bodyPr/>
          <a:lstStyle/>
          <a:p>
            <a:r>
              <a:rPr lang="de-DE"/>
              <a:t>Streaming Visualisation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584EC070-6B3D-466B-8BE3-FD0B00FC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006" y="4712671"/>
            <a:ext cx="575288" cy="274637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97866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04_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46F8C-331F-4EB7-B6AC-865C86DC7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51364"/>
            <a:ext cx="7165571" cy="3820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A64138C-D61C-4B01-AA90-BC0A686C2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DD00C6B-ACAE-4601-A374-7C1156415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Streaming Visualisation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AABFA5-A3AD-4A5D-BDC8-6FFDB926D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32629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04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CEADDCB-7D21-435A-AE0F-ADB12F7ED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D88890B-5B56-4165-9978-173138E34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Streaming Visualisation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12235A-B783-4A55-B666-3BF9867C2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97856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32566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61E9220-6A60-446D-8BAA-B69D4A8053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4190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F34E63E-B948-7C4D-81D0-A899CEB82F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7628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F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610CE57-631B-1F4A-9DAE-B5BF9B1A2F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38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VD_Bettertogether_in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B918D896-EA39-444B-8900-46D31BC4B9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636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595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Twitter_Blo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171950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240465" y="280908"/>
            <a:ext cx="8544760" cy="397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 dirty="0"/>
              <a:t>Überschrift nur eine Zeile</a:t>
            </a:r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46811" y="733147"/>
            <a:ext cx="8538414" cy="544550"/>
          </a:xfrm>
        </p:spPr>
        <p:txBody>
          <a:bodyPr lIns="108000"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Untertitel optional</a:t>
            </a:r>
          </a:p>
        </p:txBody>
      </p:sp>
      <p:sp>
        <p:nvSpPr>
          <p:cNvPr id="13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40465" y="1320007"/>
            <a:ext cx="8544759" cy="315515"/>
          </a:xfrm>
        </p:spPr>
        <p:txBody>
          <a:bodyPr lIns="108000"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Referent(en)</a:t>
            </a:r>
          </a:p>
        </p:txBody>
      </p:sp>
      <p:pic>
        <p:nvPicPr>
          <p:cNvPr id="9" name="Bild 8" descr="TRI_Niederlassungen_2-zeilig_DE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977" y="4702549"/>
            <a:ext cx="7029639" cy="306271"/>
          </a:xfrm>
          <a:prstGeom prst="rect">
            <a:avLst/>
          </a:prstGeom>
        </p:spPr>
      </p:pic>
      <p:sp>
        <p:nvSpPr>
          <p:cNvPr id="12" name="Textplatzhalt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634962" y="3694113"/>
            <a:ext cx="2197886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/>
              <a:t>@Twitter</a:t>
            </a:r>
            <a:endParaRPr lang="de-CH" noProof="0" dirty="0"/>
          </a:p>
        </p:txBody>
      </p:sp>
      <p:sp>
        <p:nvSpPr>
          <p:cNvPr id="14" name="Textplatzhalt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3361765" y="3694113"/>
            <a:ext cx="3487270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41847664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 + Head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Bild_1_16zu9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0"/>
            <a:ext cx="9144000" cy="3921125"/>
          </a:xfrm>
          <a:prstGeom prst="rect">
            <a:avLst/>
          </a:prstGeom>
        </p:spPr>
      </p:pic>
      <p:sp>
        <p:nvSpPr>
          <p:cNvPr id="7" name="Datumsplatzhalter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Streaming Visualisation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5F83CEF-FF64-AB43-BB11-D3EC74EF46DA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0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225833" y="183788"/>
            <a:ext cx="8885742" cy="49358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3800"/>
              </a:lnSpc>
              <a:spcBef>
                <a:spcPts val="0"/>
              </a:spcBef>
              <a:buFontTx/>
              <a:buNone/>
              <a:defRPr sz="3800" b="1" i="0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  <a:latin typeface="Arial"/>
              </a:defRPr>
            </a:lvl1pPr>
            <a:lvl2pPr marL="0" indent="0">
              <a:lnSpc>
                <a:spcPts val="3100"/>
              </a:lnSpc>
              <a:spcBef>
                <a:spcPts val="0"/>
              </a:spcBef>
              <a:buFontTx/>
              <a:buNone/>
              <a:defRPr sz="2500" b="1" i="0" baseline="0">
                <a:solidFill>
                  <a:schemeClr val="bg1"/>
                </a:solidFill>
                <a:effectLst>
                  <a:outerShdw blurRad="180975" dist="50800" dir="2700000" algn="tl" rotWithShape="0">
                    <a:srgbClr val="000000">
                      <a:alpha val="50000"/>
                    </a:srgbClr>
                  </a:outerShdw>
                </a:effectLst>
                <a:latin typeface="Arial"/>
              </a:defRPr>
            </a:lvl2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3" name="Textplatzhalter 16"/>
          <p:cNvSpPr>
            <a:spLocks noGrp="1"/>
          </p:cNvSpPr>
          <p:nvPr>
            <p:ph type="body" sz="quarter" idx="16"/>
          </p:nvPr>
        </p:nvSpPr>
        <p:spPr>
          <a:xfrm>
            <a:off x="237161" y="663796"/>
            <a:ext cx="8546477" cy="999559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3000"/>
              </a:lnSpc>
              <a:spcBef>
                <a:spcPts val="0"/>
              </a:spcBef>
              <a:buFontTx/>
              <a:buNone/>
              <a:defRPr sz="2500" b="1" i="0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  <a:latin typeface="Arial"/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62846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63F2A91-ABA0-4892-B668-472A0FE7033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035" y="4736175"/>
            <a:ext cx="5562600" cy="266700"/>
          </a:xfrm>
          <a:prstGeom prst="rect">
            <a:avLst/>
          </a:prstGeom>
        </p:spPr>
      </p:pic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44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Text 1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>
                <a:solidFill>
                  <a:srgbClr val="FFFFFF">
                    <a:lumMod val="65000"/>
                  </a:srgbClr>
                </a:solidFill>
              </a:rPr>
              <a:pPr/>
              <a:t>‹#›</a:t>
            </a:fld>
            <a:endParaRPr lang="de-DE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8228" y="927106"/>
            <a:ext cx="8136998" cy="3265483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3387766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927105"/>
            <a:ext cx="8136134" cy="32718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258991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Headline_twic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927099"/>
            <a:ext cx="3985662" cy="3491999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charset="2"/>
              <a:buChar char="§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8" name="Inhaltsplatzhalter 6"/>
          <p:cNvSpPr>
            <a:spLocks noGrp="1"/>
          </p:cNvSpPr>
          <p:nvPr>
            <p:ph sz="quarter" idx="14"/>
          </p:nvPr>
        </p:nvSpPr>
        <p:spPr>
          <a:xfrm>
            <a:off x="4799563" y="927098"/>
            <a:ext cx="3985662" cy="3491999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charset="2"/>
              <a:buChar char="§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</p:spTree>
    <p:extLst>
      <p:ext uri="{BB962C8B-B14F-4D97-AF65-F5344CB8AC3E}">
        <p14:creationId xmlns:p14="http://schemas.microsoft.com/office/powerpoint/2010/main" val="7495493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eadlin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927106"/>
            <a:ext cx="8136134" cy="3491999"/>
          </a:xfrm>
        </p:spPr>
        <p:txBody>
          <a:bodyPr/>
          <a:lstStyle>
            <a:lvl2pPr marL="271463" indent="-269875">
              <a:buClr>
                <a:srgbClr val="FF0000"/>
              </a:buClr>
              <a:buSzPct val="100000"/>
              <a:buFontTx/>
              <a:buBlip>
                <a:blip r:embed="rId2"/>
              </a:buBlip>
              <a:defRPr/>
            </a:lvl2pPr>
            <a:lvl3pPr marL="468000" indent="-180000">
              <a:buClr>
                <a:schemeClr val="tx1"/>
              </a:buClr>
              <a:buFont typeface="Wingdings" charset="2"/>
              <a:buChar char="§"/>
              <a:defRPr/>
            </a:lvl3pPr>
            <a:lvl4pPr marL="674688" indent="-182563">
              <a:buClr>
                <a:schemeClr val="tx1"/>
              </a:buClr>
              <a:buFont typeface="Wingdings" charset="2"/>
              <a:buChar char="§"/>
              <a:tabLst/>
              <a:defRPr/>
            </a:lvl4pPr>
            <a:lvl5pPr marL="852488" indent="-177800">
              <a:buClr>
                <a:schemeClr val="tx1"/>
              </a:buClr>
              <a:buFont typeface="Wingdings" charset="2"/>
              <a:buChar char="§"/>
              <a:tabLst/>
              <a:defRPr/>
            </a:lvl5pPr>
            <a:lvl6pPr marL="1073150" indent="-220663">
              <a:buClr>
                <a:schemeClr val="tx1"/>
              </a:buClr>
              <a:buFont typeface="Wingdings" charset="2"/>
              <a:buChar char="§"/>
              <a:tabLst/>
              <a:defRPr baseline="0"/>
            </a:lvl6pPr>
            <a:lvl7pPr marL="1071563" indent="225425">
              <a:buFont typeface="Wingdings" charset="2"/>
              <a:buChar char="§"/>
              <a:tabLst/>
              <a:defRPr baseline="0"/>
            </a:lvl7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Achte Ebene</a:t>
            </a:r>
          </a:p>
        </p:txBody>
      </p:sp>
    </p:spTree>
    <p:extLst>
      <p:ext uri="{BB962C8B-B14F-4D97-AF65-F5344CB8AC3E}">
        <p14:creationId xmlns:p14="http://schemas.microsoft.com/office/powerpoint/2010/main" val="69171836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as an Event Store – is it Good Enough?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927099"/>
            <a:ext cx="3985662" cy="3491999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36466"/>
              </a:buClr>
              <a:buSzTx/>
              <a:buFont typeface="Lucida Grande"/>
              <a:buChar char="–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SzTx/>
              <a:buFont typeface="Arial"/>
              <a:buChar char="•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Arial" charset="0"/>
              <a:buChar char="•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rgbClr val="ED1C2E"/>
              </a:buClr>
              <a:buSzTx/>
              <a:buFont typeface="Segoe UI" pitchFamily="34" charset="0"/>
              <a:buChar char="&gt;"/>
              <a:tabLst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Inhaltsplatzhalter 6"/>
          <p:cNvSpPr>
            <a:spLocks noGrp="1"/>
          </p:cNvSpPr>
          <p:nvPr>
            <p:ph sz="quarter" idx="14"/>
          </p:nvPr>
        </p:nvSpPr>
        <p:spPr>
          <a:xfrm>
            <a:off x="4799563" y="928800"/>
            <a:ext cx="3985662" cy="3491999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36466"/>
              </a:buClr>
              <a:buSzTx/>
              <a:buFont typeface="Lucida Grande"/>
              <a:buChar char="–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SzTx/>
              <a:buFont typeface="Arial"/>
              <a:buChar char="•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Arial" charset="0"/>
              <a:buChar char="•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rgbClr val="ED1C2E"/>
              </a:buClr>
              <a:buSzTx/>
              <a:buFont typeface="Segoe UI" pitchFamily="34" charset="0"/>
              <a:buChar char="&gt;"/>
              <a:tabLst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63379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_Twitter_Blo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0F69672-99B8-4D41-9DC5-E03013709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65" y="4712082"/>
            <a:ext cx="6151191" cy="301019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240465" y="280908"/>
            <a:ext cx="8544760" cy="397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 dirty="0"/>
              <a:t>Überschrift nur eine Zeile</a:t>
            </a:r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46811" y="733147"/>
            <a:ext cx="8538414" cy="544550"/>
          </a:xfrm>
        </p:spPr>
        <p:txBody>
          <a:bodyPr lIns="108000"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Untertitel optional</a:t>
            </a:r>
          </a:p>
        </p:txBody>
      </p:sp>
      <p:sp>
        <p:nvSpPr>
          <p:cNvPr id="13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40465" y="1320007"/>
            <a:ext cx="8544759" cy="315515"/>
          </a:xfrm>
        </p:spPr>
        <p:txBody>
          <a:bodyPr lIns="108000"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Referent(en)</a:t>
            </a:r>
          </a:p>
        </p:txBody>
      </p:sp>
      <p:sp>
        <p:nvSpPr>
          <p:cNvPr id="12" name="Textplatzhalt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701040" y="3441702"/>
            <a:ext cx="2233495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@Twitter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42CA6E3-64EA-1B40-905A-D2B6745DDB9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1800" y="3472182"/>
            <a:ext cx="309880" cy="25028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C263DCA-9456-A54B-B7D9-EC01F6F8368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3060661" y="3442166"/>
            <a:ext cx="383625" cy="277063"/>
          </a:xfrm>
          <a:prstGeom prst="rect">
            <a:avLst/>
          </a:prstGeom>
        </p:spPr>
      </p:pic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31F0E55B-6760-304B-BEE9-A6B3626899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96096" y="3439568"/>
            <a:ext cx="2233495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14600033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 dirty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F1780E6-DE2C-284F-91B8-5F08971F257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35" y="4732767"/>
            <a:ext cx="56515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460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rt Text Puerto R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EDD9CD19-6239-2843-A554-4A9157A3C12F}"/>
              </a:ext>
            </a:extLst>
          </p:cNvPr>
          <p:cNvSpPr/>
          <p:nvPr/>
        </p:nvSpPr>
        <p:spPr>
          <a:xfrm>
            <a:off x="-11009" y="0"/>
            <a:ext cx="9155009" cy="5143499"/>
          </a:xfrm>
          <a:prstGeom prst="rect">
            <a:avLst/>
          </a:prstGeom>
          <a:solidFill>
            <a:srgbClr val="55B8A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609765E6-6006-0C42-9766-8E72CEBF2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Textplatzhalter 22">
            <a:extLst>
              <a:ext uri="{FF2B5EF4-FFF2-40B4-BE49-F238E27FC236}">
                <a16:creationId xmlns:a16="http://schemas.microsoft.com/office/drawing/2014/main" id="{2F009102-D2BB-B14C-A2CA-1DDE4A90F5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9023" y="906312"/>
            <a:ext cx="5305806" cy="396008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endParaRPr lang="de-CH" noProof="0" dirty="0"/>
          </a:p>
        </p:txBody>
      </p:sp>
      <p:pic>
        <p:nvPicPr>
          <p:cNvPr id="7" name="Grafik 13">
            <a:extLst>
              <a:ext uri="{FF2B5EF4-FFF2-40B4-BE49-F238E27FC236}">
                <a16:creationId xmlns:a16="http://schemas.microsoft.com/office/drawing/2014/main" id="{7676B18B-51DB-4DB3-BFE6-8C82002F05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9128" y="4710201"/>
            <a:ext cx="1378800" cy="27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93024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Referent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9023" y="906312"/>
            <a:ext cx="5305806" cy="2364042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4565" y="3431200"/>
            <a:ext cx="3661930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@Twitter</a:t>
            </a:r>
            <a:endParaRPr lang="de-CH" noProof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0DCD5C4-8BD2-455F-ABCB-3179D31049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035" y="4736175"/>
            <a:ext cx="5562600" cy="266700"/>
          </a:xfrm>
          <a:prstGeom prst="rect">
            <a:avLst/>
          </a:prstGeom>
        </p:spPr>
      </p:pic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202" y="700686"/>
            <a:ext cx="2771495" cy="2771496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534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B1A05EC-2898-40B2-AA4A-813F3782CFBF}"/>
              </a:ext>
            </a:extLst>
          </p:cNvPr>
          <p:cNvSpPr/>
          <p:nvPr userDrawn="1"/>
        </p:nvSpPr>
        <p:spPr>
          <a:xfrm>
            <a:off x="-11010" y="-1"/>
            <a:ext cx="9155010" cy="5143501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A7EEA1F-718B-4D8D-A87C-5BCF3B5148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862F7C8C-B66A-4CA3-BD15-B2603BB1A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611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5801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92D89D9-1FD6-4D2F-9D09-5F0F2B710871}"/>
              </a:ext>
            </a:extLst>
          </p:cNvPr>
          <p:cNvSpPr/>
          <p:nvPr userDrawn="1"/>
        </p:nvSpPr>
        <p:spPr>
          <a:xfrm>
            <a:off x="-11010" y="-1"/>
            <a:ext cx="9155010" cy="5143501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69AB79E-654E-403C-A81E-D3FFF90DE5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51451F8-AE7E-41C2-969E-8B96A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53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7577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8D24153-0811-4AB1-83A2-DDBC4141CA86}"/>
              </a:ext>
            </a:extLst>
          </p:cNvPr>
          <p:cNvSpPr/>
          <p:nvPr userDrawn="1"/>
        </p:nvSpPr>
        <p:spPr>
          <a:xfrm>
            <a:off x="-11010" y="0"/>
            <a:ext cx="9155010" cy="5143500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E9EE54-3057-4CAA-BFBD-6591E6965A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AD720BF1-7F7D-40C8-8722-1457C24E5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53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8434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BF6EC13-A217-46FF-B833-15F4E80EE926}"/>
              </a:ext>
            </a:extLst>
          </p:cNvPr>
          <p:cNvSpPr/>
          <p:nvPr userDrawn="1"/>
        </p:nvSpPr>
        <p:spPr>
          <a:xfrm>
            <a:off x="-11010" y="0"/>
            <a:ext cx="9155010" cy="5143500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943D0A-B558-4E95-97AB-CAECC108DC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D6023618-6CC9-493B-93D5-C80CC5B51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53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0585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1F0E14E-85EE-4A7A-9031-446A3D03915F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C0A1987-A0F7-48BE-80A5-6722510945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A1CCB88-124B-480F-9286-2866580935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B11E6D8D-37CE-4FEF-A990-15667DCD6C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DDEE0E11-E8D8-4077-85B7-406F19EB27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Streaming Visualisation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7C13BF8C-866F-4A9D-9F03-D9C153D96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5006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B473E93-FC20-4D08-8713-3AE69D779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154047"/>
            <a:ext cx="7165571" cy="382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8BB577-A660-4EF7-A95E-748B9B583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006" y="671743"/>
            <a:ext cx="8691921" cy="3966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CB7A18-A8DC-4D2B-8684-60DF641BFE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F19595-8AAD-48F1-B231-FC318D1A3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Streaming Visualisation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CD6109-0C89-455B-8E7D-82B3678C3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CB8785-1E02-41B8-87DE-5367246382A1}"/>
              </a:ext>
            </a:extLst>
          </p:cNvPr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7577418" y="182947"/>
            <a:ext cx="1380510" cy="27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446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  <p:sldLayoutId id="2147483754" r:id="rId25"/>
    <p:sldLayoutId id="2147483755" r:id="rId26"/>
    <p:sldLayoutId id="2147483756" r:id="rId27"/>
    <p:sldLayoutId id="2147483757" r:id="rId28"/>
    <p:sldLayoutId id="2147483758" r:id="rId29"/>
    <p:sldLayoutId id="2147483759" r:id="rId30"/>
    <p:sldLayoutId id="2147483760" r:id="rId31"/>
    <p:sldLayoutId id="2147483761" r:id="rId32"/>
    <p:sldLayoutId id="2147483762" r:id="rId33"/>
    <p:sldLayoutId id="2147483763" r:id="rId34"/>
    <p:sldLayoutId id="2147483764" r:id="rId35"/>
    <p:sldLayoutId id="2147483765" r:id="rId36"/>
    <p:sldLayoutId id="2147483769" r:id="rId3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yaml-front-matter" TargetMode="External"/><Relationship Id="rId2" Type="http://schemas.openxmlformats.org/officeDocument/2006/relationships/hyperlink" Target="https://www.npmjs.com/package/mwks-jsonlint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npmjs.com/package/frontmatter-validator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png"/><Relationship Id="rId18" Type="http://schemas.microsoft.com/office/2007/relationships/hdphoto" Target="../media/hdphoto1.wdp"/><Relationship Id="rId26" Type="http://schemas.openxmlformats.org/officeDocument/2006/relationships/image" Target="../media/image61.png"/><Relationship Id="rId3" Type="http://schemas.openxmlformats.org/officeDocument/2006/relationships/image" Target="../media/image39.png"/><Relationship Id="rId21" Type="http://schemas.openxmlformats.org/officeDocument/2006/relationships/image" Target="../media/image56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5" Type="http://schemas.openxmlformats.org/officeDocument/2006/relationships/image" Target="../media/image60.png"/><Relationship Id="rId33" Type="http://schemas.microsoft.com/office/2007/relationships/hdphoto" Target="../media/hdphoto2.wdp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2.png"/><Relationship Id="rId20" Type="http://schemas.openxmlformats.org/officeDocument/2006/relationships/image" Target="../media/image55.jpeg"/><Relationship Id="rId29" Type="http://schemas.openxmlformats.org/officeDocument/2006/relationships/image" Target="../media/image6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24" Type="http://schemas.openxmlformats.org/officeDocument/2006/relationships/image" Target="../media/image59.png"/><Relationship Id="rId32" Type="http://schemas.openxmlformats.org/officeDocument/2006/relationships/image" Target="../media/image6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23" Type="http://schemas.openxmlformats.org/officeDocument/2006/relationships/image" Target="../media/image58.png"/><Relationship Id="rId28" Type="http://schemas.openxmlformats.org/officeDocument/2006/relationships/image" Target="../media/image63.png"/><Relationship Id="rId10" Type="http://schemas.openxmlformats.org/officeDocument/2006/relationships/image" Target="../media/image46.png"/><Relationship Id="rId19" Type="http://schemas.openxmlformats.org/officeDocument/2006/relationships/image" Target="../media/image54.png"/><Relationship Id="rId31" Type="http://schemas.openxmlformats.org/officeDocument/2006/relationships/image" Target="../media/image6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7.png"/><Relationship Id="rId27" Type="http://schemas.openxmlformats.org/officeDocument/2006/relationships/image" Target="../media/image62.png"/><Relationship Id="rId30" Type="http://schemas.openxmlformats.org/officeDocument/2006/relationships/image" Target="../media/image65.png"/><Relationship Id="rId8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rivadisPF/trivadis-technology-radar/blob/master/deployment/README.md" TargetMode="External"/><Relationship Id="rId2" Type="http://schemas.openxmlformats.org/officeDocument/2006/relationships/hyperlink" Target="https://github.com/TrivadisPF/trivadis-technology-radar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8.png"/><Relationship Id="rId4" Type="http://schemas.openxmlformats.org/officeDocument/2006/relationships/hyperlink" Target="http://3.122.200.138:28540/techradar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xson/front-matter" TargetMode="External"/><Relationship Id="rId2" Type="http://schemas.openxmlformats.org/officeDocument/2006/relationships/hyperlink" Target="https://github.com/adam-p/markdown-here/wiki/Markdown-Cheatsheet" TargetMode="Externa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acdown.uranusjr.com/" TargetMode="External"/><Relationship Id="rId2" Type="http://schemas.openxmlformats.org/officeDocument/2006/relationships/hyperlink" Target="https://typora.io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9.png"/><Relationship Id="rId4" Type="http://schemas.openxmlformats.org/officeDocument/2006/relationships/hyperlink" Target="https://wereturtle.github.io/ghostwriter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F02567B-A944-8248-BAA8-A08B9A92A6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31332" y="3439779"/>
            <a:ext cx="4528586" cy="396008"/>
          </a:xfrm>
        </p:spPr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guidoschmutz@wordpress.com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381193F-8F85-614F-A152-26C04818C5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@gschmutz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Trivadis Technology </a:t>
            </a:r>
            <a:r>
              <a:rPr lang="de-CH" dirty="0"/>
              <a:t>Radar</a:t>
            </a:r>
            <a:endParaRPr lang="de-DE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E65910BA-0AD7-6E41-AC02-51886E55C7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9023" y="1327916"/>
            <a:ext cx="8696654" cy="396008"/>
          </a:xfrm>
        </p:spPr>
        <p:txBody>
          <a:bodyPr/>
          <a:lstStyle/>
          <a:p>
            <a:r>
              <a:rPr lang="en-US" dirty="0"/>
              <a:t>Guido Schmutz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916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arallelogram 18">
            <a:extLst>
              <a:ext uri="{FF2B5EF4-FFF2-40B4-BE49-F238E27FC236}">
                <a16:creationId xmlns:a16="http://schemas.microsoft.com/office/drawing/2014/main" id="{BADBDB0E-56C6-484F-90B0-A4DF46F38EA4}"/>
              </a:ext>
            </a:extLst>
          </p:cNvPr>
          <p:cNvSpPr/>
          <p:nvPr/>
        </p:nvSpPr>
        <p:spPr>
          <a:xfrm>
            <a:off x="5398477" y="2831120"/>
            <a:ext cx="3076209" cy="694593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18AAE30-87E1-4F43-A5A0-46C236D69D19}"/>
              </a:ext>
            </a:extLst>
          </p:cNvPr>
          <p:cNvCxnSpPr>
            <a:cxnSpLocks/>
            <a:stCxn id="19" idx="5"/>
            <a:endCxn id="19" idx="2"/>
          </p:cNvCxnSpPr>
          <p:nvPr/>
        </p:nvCxnSpPr>
        <p:spPr>
          <a:xfrm>
            <a:off x="5485301" y="3178417"/>
            <a:ext cx="29025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3B3D13C-9574-7C4B-A4B1-0521CC1648FF}"/>
              </a:ext>
            </a:extLst>
          </p:cNvPr>
          <p:cNvCxnSpPr>
            <a:cxnSpLocks/>
            <a:stCxn id="19" idx="0"/>
            <a:endCxn id="19" idx="3"/>
          </p:cNvCxnSpPr>
          <p:nvPr/>
        </p:nvCxnSpPr>
        <p:spPr>
          <a:xfrm flipH="1">
            <a:off x="6849757" y="2831120"/>
            <a:ext cx="86825" cy="6945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CCDF984A-1C7C-6E4D-B9F5-0E5C9FB66BC6}"/>
              </a:ext>
            </a:extLst>
          </p:cNvPr>
          <p:cNvSpPr/>
          <p:nvPr/>
        </p:nvSpPr>
        <p:spPr>
          <a:xfrm>
            <a:off x="5230324" y="2310178"/>
            <a:ext cx="3157538" cy="694593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C2A187-4F87-D146-B067-C9EC5F4D0880}"/>
              </a:ext>
            </a:extLst>
          </p:cNvPr>
          <p:cNvCxnSpPr>
            <a:cxnSpLocks/>
            <a:stCxn id="16" idx="5"/>
            <a:endCxn id="16" idx="2"/>
          </p:cNvCxnSpPr>
          <p:nvPr/>
        </p:nvCxnSpPr>
        <p:spPr>
          <a:xfrm>
            <a:off x="5317148" y="2657475"/>
            <a:ext cx="29838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306499E-66EF-FD4F-AD9C-62A38B1C7BDD}"/>
              </a:ext>
            </a:extLst>
          </p:cNvPr>
          <p:cNvCxnSpPr>
            <a:cxnSpLocks/>
            <a:stCxn id="16" idx="0"/>
            <a:endCxn id="16" idx="3"/>
          </p:cNvCxnSpPr>
          <p:nvPr/>
        </p:nvCxnSpPr>
        <p:spPr>
          <a:xfrm flipH="1">
            <a:off x="6722269" y="2310178"/>
            <a:ext cx="86824" cy="6945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C7A25C6-89E9-DB4C-A66F-AAD598977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 we have one global radar or many subject based?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282A77-B355-5C45-9D06-9A2EA51401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GB" b="1" dirty="0"/>
              <a:t>O</a:t>
            </a:r>
            <a:r>
              <a:rPr lang="en-CH" b="1" dirty="0"/>
              <a:t>ne base of Technology Radar</a:t>
            </a:r>
            <a:r>
              <a:rPr lang="en-CH" dirty="0"/>
              <a:t>			</a:t>
            </a:r>
            <a:r>
              <a:rPr lang="en-CH" b="1" dirty="0"/>
              <a:t>Many Technology Radars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pPr marL="0" indent="0">
              <a:buNone/>
            </a:pPr>
            <a:endParaRPr lang="en-CH" dirty="0"/>
          </a:p>
          <a:p>
            <a:r>
              <a:rPr lang="en-CH" dirty="0"/>
              <a:t>Currently we are only working on one global Trivadis wide radar</a:t>
            </a:r>
          </a:p>
          <a:p>
            <a:r>
              <a:rPr lang="en-GB" dirty="0"/>
              <a:t>B</a:t>
            </a:r>
            <a:r>
              <a:rPr lang="en-CH" dirty="0"/>
              <a:t>y using additional metadata we can later add different views onto the radar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3D6EC5FF-509D-E348-8BFD-41E56CB2A749}"/>
              </a:ext>
            </a:extLst>
          </p:cNvPr>
          <p:cNvSpPr/>
          <p:nvPr/>
        </p:nvSpPr>
        <p:spPr>
          <a:xfrm>
            <a:off x="5143500" y="1789234"/>
            <a:ext cx="3244362" cy="694593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A27C64-77D5-D546-8128-53E830BE4F3B}"/>
              </a:ext>
            </a:extLst>
          </p:cNvPr>
          <p:cNvCxnSpPr>
            <a:cxnSpLocks/>
            <a:stCxn id="8" idx="5"/>
            <a:endCxn id="8" idx="2"/>
          </p:cNvCxnSpPr>
          <p:nvPr/>
        </p:nvCxnSpPr>
        <p:spPr>
          <a:xfrm>
            <a:off x="5230324" y="2136531"/>
            <a:ext cx="30707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3F5B24-46FE-A448-96BC-8E781D7C1024}"/>
              </a:ext>
            </a:extLst>
          </p:cNvPr>
          <p:cNvCxnSpPr>
            <a:cxnSpLocks/>
            <a:stCxn id="8" idx="0"/>
            <a:endCxn id="8" idx="3"/>
          </p:cNvCxnSpPr>
          <p:nvPr/>
        </p:nvCxnSpPr>
        <p:spPr>
          <a:xfrm flipH="1">
            <a:off x="6678857" y="1789234"/>
            <a:ext cx="86824" cy="6945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3B0F4E68-B526-2D45-9412-50C777B9F5C0}"/>
              </a:ext>
            </a:extLst>
          </p:cNvPr>
          <p:cNvSpPr/>
          <p:nvPr/>
        </p:nvSpPr>
        <p:spPr>
          <a:xfrm>
            <a:off x="501162" y="1905731"/>
            <a:ext cx="3244362" cy="1503485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CE2204E-3FB7-4E44-8050-19F6322D5663}"/>
              </a:ext>
            </a:extLst>
          </p:cNvPr>
          <p:cNvCxnSpPr>
            <a:cxnSpLocks/>
            <a:stCxn id="28" idx="5"/>
            <a:endCxn id="28" idx="2"/>
          </p:cNvCxnSpPr>
          <p:nvPr/>
        </p:nvCxnSpPr>
        <p:spPr>
          <a:xfrm>
            <a:off x="689098" y="2657474"/>
            <a:ext cx="2868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669B208-9244-0D42-ACEB-3ADEFCF788D8}"/>
              </a:ext>
            </a:extLst>
          </p:cNvPr>
          <p:cNvCxnSpPr>
            <a:cxnSpLocks/>
            <a:stCxn id="28" idx="1"/>
            <a:endCxn id="28" idx="3"/>
          </p:cNvCxnSpPr>
          <p:nvPr/>
        </p:nvCxnSpPr>
        <p:spPr>
          <a:xfrm flipH="1">
            <a:off x="1935407" y="1905731"/>
            <a:ext cx="375872" cy="15034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30802F7-D605-9A49-B5D3-234F9A919838}"/>
              </a:ext>
            </a:extLst>
          </p:cNvPr>
          <p:cNvSpPr txBox="1"/>
          <p:nvPr/>
        </p:nvSpPr>
        <p:spPr>
          <a:xfrm>
            <a:off x="4211515" y="2483827"/>
            <a:ext cx="453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3898216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FD604-0BA5-1D41-B5AE-89BBE57A1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Radar in context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361D904-0ABB-F94B-9B0F-F83F67079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96" y="709261"/>
            <a:ext cx="5695533" cy="416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1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D6E35-3A07-5143-9EFB-E3A6657E2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Validation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AA1AB-0D5D-4949-AACC-E0DD94DAA2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https://www.npmjs.com/package/mwks-jsonlint</a:t>
            </a:r>
            <a:endParaRPr lang="en-GB" dirty="0"/>
          </a:p>
          <a:p>
            <a:r>
              <a:rPr lang="en-GB" dirty="0">
                <a:hlinkClick r:id="rId3"/>
              </a:rPr>
              <a:t>https://www.npmjs.com/package/yaml-front-matter</a:t>
            </a:r>
            <a:endParaRPr lang="en-GB" dirty="0"/>
          </a:p>
          <a:p>
            <a:endParaRPr lang="en-GB" dirty="0"/>
          </a:p>
          <a:p>
            <a:r>
              <a:rPr lang="en-GB" dirty="0">
                <a:hlinkClick r:id="rId4"/>
              </a:rPr>
              <a:t>https://www.npmjs.com/package/frontmatter-validator</a:t>
            </a:r>
            <a:endParaRPr lang="en-GB" dirty="0"/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783191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Zeichnung, Schild enthält.&#10;&#10;Automatisch generierte Beschreibung">
            <a:extLst>
              <a:ext uri="{FF2B5EF4-FFF2-40B4-BE49-F238E27FC236}">
                <a16:creationId xmlns:a16="http://schemas.microsoft.com/office/drawing/2014/main" id="{52B5853A-C50C-124E-8630-9D2CCEFDB4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5215" y="701675"/>
            <a:ext cx="5393570" cy="374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526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21D230-9CAA-C34C-9E8F-11695C58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055" y="1121569"/>
            <a:ext cx="8102880" cy="1502976"/>
          </a:xfrm>
        </p:spPr>
        <p:txBody>
          <a:bodyPr/>
          <a:lstStyle/>
          <a:p>
            <a:r>
              <a:rPr lang="en-US" dirty="0"/>
              <a:t>From Technology Stack to Technology Radar</a:t>
            </a:r>
          </a:p>
        </p:txBody>
      </p:sp>
    </p:spTree>
    <p:extLst>
      <p:ext uri="{BB962C8B-B14F-4D97-AF65-F5344CB8AC3E}">
        <p14:creationId xmlns:p14="http://schemas.microsoft.com/office/powerpoint/2010/main" val="373084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ircle: Hollow 82">
            <a:extLst>
              <a:ext uri="{FF2B5EF4-FFF2-40B4-BE49-F238E27FC236}">
                <a16:creationId xmlns:a16="http://schemas.microsoft.com/office/drawing/2014/main" id="{9A0E83DA-5E6E-4CA4-B97E-D922AB1E98A1}"/>
              </a:ext>
            </a:extLst>
          </p:cNvPr>
          <p:cNvSpPr>
            <a:spLocks noChangeAspect="1"/>
          </p:cNvSpPr>
          <p:nvPr/>
        </p:nvSpPr>
        <p:spPr>
          <a:xfrm>
            <a:off x="1424115" y="-1003737"/>
            <a:ext cx="6803999" cy="6803999"/>
          </a:xfrm>
          <a:prstGeom prst="donut">
            <a:avLst>
              <a:gd name="adj" fmla="val 46898"/>
            </a:avLst>
          </a:prstGeom>
          <a:solidFill>
            <a:schemeClr val="accent2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CH" sz="135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09FE2E3-ABE9-4E55-BD48-977156DDFBF7}"/>
              </a:ext>
            </a:extLst>
          </p:cNvPr>
          <p:cNvCxnSpPr>
            <a:cxnSpLocks/>
            <a:endCxn id="83" idx="2"/>
          </p:cNvCxnSpPr>
          <p:nvPr/>
        </p:nvCxnSpPr>
        <p:spPr>
          <a:xfrm flipH="1">
            <a:off x="1424114" y="2397569"/>
            <a:ext cx="3401100" cy="695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3328FE3-379A-4737-B580-1AE72E216FE4}"/>
              </a:ext>
            </a:extLst>
          </p:cNvPr>
          <p:cNvCxnSpPr>
            <a:cxnSpLocks/>
          </p:cNvCxnSpPr>
          <p:nvPr/>
        </p:nvCxnSpPr>
        <p:spPr>
          <a:xfrm flipH="1" flipV="1">
            <a:off x="2905651" y="-413195"/>
            <a:ext cx="1852754" cy="259640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Arrow: Pentagon 100">
            <a:extLst>
              <a:ext uri="{FF2B5EF4-FFF2-40B4-BE49-F238E27FC236}">
                <a16:creationId xmlns:a16="http://schemas.microsoft.com/office/drawing/2014/main" id="{6C975E07-CE60-43A1-820D-FE9A577A8B61}"/>
              </a:ext>
            </a:extLst>
          </p:cNvPr>
          <p:cNvSpPr/>
          <p:nvPr/>
        </p:nvSpPr>
        <p:spPr>
          <a:xfrm flipH="1">
            <a:off x="7687419" y="812029"/>
            <a:ext cx="1598560" cy="300082"/>
          </a:xfrm>
          <a:prstGeom prst="homePlate">
            <a:avLst/>
          </a:prstGeom>
          <a:solidFill>
            <a:srgbClr val="D4594A"/>
          </a:solidFill>
        </p:spPr>
        <p:txBody>
          <a:bodyPr wrap="square" lIns="135000" rtlCol="0">
            <a:spAutoFit/>
          </a:bodyPr>
          <a:lstStyle/>
          <a:p>
            <a:pPr algn="ctr" defTabSz="914378"/>
            <a:r>
              <a:rPr lang="de-CH" sz="1350" dirty="0">
                <a:solidFill>
                  <a:prstClr val="white"/>
                </a:solidFill>
                <a:latin typeface="Calibri" panose="020F0502020204030204"/>
              </a:rPr>
              <a:t>Storage</a:t>
            </a:r>
          </a:p>
        </p:txBody>
      </p:sp>
      <p:sp>
        <p:nvSpPr>
          <p:cNvPr id="103" name="Arrow: Pentagon 102">
            <a:extLst>
              <a:ext uri="{FF2B5EF4-FFF2-40B4-BE49-F238E27FC236}">
                <a16:creationId xmlns:a16="http://schemas.microsoft.com/office/drawing/2014/main" id="{76083DFD-1326-4CBA-80D2-DF36F06452B7}"/>
              </a:ext>
            </a:extLst>
          </p:cNvPr>
          <p:cNvSpPr/>
          <p:nvPr/>
        </p:nvSpPr>
        <p:spPr>
          <a:xfrm>
            <a:off x="-87590" y="1485560"/>
            <a:ext cx="1785627" cy="300082"/>
          </a:xfrm>
          <a:prstGeom prst="homePlate">
            <a:avLst/>
          </a:prstGeom>
          <a:solidFill>
            <a:srgbClr val="D4594A"/>
          </a:solidFill>
        </p:spPr>
        <p:txBody>
          <a:bodyPr wrap="square" lIns="135000" rtlCol="0">
            <a:spAutoFit/>
          </a:bodyPr>
          <a:lstStyle/>
          <a:p>
            <a:pPr algn="ctr" defTabSz="914378">
              <a:tabLst>
                <a:tab pos="471476" algn="l"/>
              </a:tabLst>
            </a:pPr>
            <a:r>
              <a:rPr lang="de-CH" sz="1350" dirty="0">
                <a:solidFill>
                  <a:prstClr val="white"/>
                </a:solidFill>
                <a:latin typeface="Calibri" panose="020F0502020204030204"/>
              </a:rPr>
              <a:t>Processing</a:t>
            </a:r>
          </a:p>
        </p:txBody>
      </p:sp>
      <p:sp>
        <p:nvSpPr>
          <p:cNvPr id="105" name="Arrow: Pentagon 104">
            <a:extLst>
              <a:ext uri="{FF2B5EF4-FFF2-40B4-BE49-F238E27FC236}">
                <a16:creationId xmlns:a16="http://schemas.microsoft.com/office/drawing/2014/main" id="{730AF82D-D8E3-4E82-8DD4-115957601136}"/>
              </a:ext>
            </a:extLst>
          </p:cNvPr>
          <p:cNvSpPr/>
          <p:nvPr/>
        </p:nvSpPr>
        <p:spPr>
          <a:xfrm>
            <a:off x="-84733" y="2808313"/>
            <a:ext cx="1785627" cy="300082"/>
          </a:xfrm>
          <a:prstGeom prst="homePlate">
            <a:avLst/>
          </a:prstGeom>
          <a:solidFill>
            <a:srgbClr val="D4594A"/>
          </a:solidFill>
        </p:spPr>
        <p:txBody>
          <a:bodyPr wrap="square" lIns="135000" rtlCol="0">
            <a:spAutoFit/>
          </a:bodyPr>
          <a:lstStyle/>
          <a:p>
            <a:pPr algn="ctr" defTabSz="914378">
              <a:tabLst>
                <a:tab pos="471476" algn="l"/>
              </a:tabLst>
            </a:pPr>
            <a:r>
              <a:rPr lang="de-CH" sz="1350" dirty="0">
                <a:solidFill>
                  <a:prstClr val="white"/>
                </a:solidFill>
                <a:latin typeface="Calibri" panose="020F0502020204030204"/>
              </a:rPr>
              <a:t>Cloud Computing</a:t>
            </a:r>
          </a:p>
        </p:txBody>
      </p:sp>
      <p:sp>
        <p:nvSpPr>
          <p:cNvPr id="166" name="Title 165">
            <a:extLst>
              <a:ext uri="{FF2B5EF4-FFF2-40B4-BE49-F238E27FC236}">
                <a16:creationId xmlns:a16="http://schemas.microsoft.com/office/drawing/2014/main" id="{BDC08EFC-1252-4A24-95A6-FA7EE09C8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151364"/>
            <a:ext cx="3297232" cy="770980"/>
          </a:xfrm>
        </p:spPr>
        <p:txBody>
          <a:bodyPr wrap="square" anchor="t">
            <a:spAutoFit/>
          </a:bodyPr>
          <a:lstStyle/>
          <a:p>
            <a:r>
              <a:rPr lang="de-CH" dirty="0"/>
              <a:t>Technology Stack</a:t>
            </a:r>
            <a:br>
              <a:rPr lang="de-CH" dirty="0"/>
            </a:br>
            <a:r>
              <a:rPr lang="de-CH" sz="2100" b="1" dirty="0"/>
              <a:t>Data </a:t>
            </a:r>
            <a:r>
              <a:rPr lang="de-CH" sz="2100" b="1" dirty="0" err="1"/>
              <a:t>Platforms</a:t>
            </a:r>
            <a:endParaRPr lang="en-CH" sz="2100" b="1" dirty="0"/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8114745-7E2F-4AE3-AE7C-02F2D1708402}"/>
              </a:ext>
            </a:extLst>
          </p:cNvPr>
          <p:cNvCxnSpPr>
            <a:cxnSpLocks/>
          </p:cNvCxnSpPr>
          <p:nvPr/>
        </p:nvCxnSpPr>
        <p:spPr>
          <a:xfrm flipH="1">
            <a:off x="2280424" y="2416165"/>
            <a:ext cx="2563387" cy="2548211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D69C6E2B-98D3-4DB1-B0E7-5BB78C1E92D6}"/>
              </a:ext>
            </a:extLst>
          </p:cNvPr>
          <p:cNvCxnSpPr>
            <a:cxnSpLocks/>
          </p:cNvCxnSpPr>
          <p:nvPr/>
        </p:nvCxnSpPr>
        <p:spPr>
          <a:xfrm flipH="1">
            <a:off x="4864352" y="1655077"/>
            <a:ext cx="3363762" cy="736127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Arrow: Pentagon 105">
            <a:extLst>
              <a:ext uri="{FF2B5EF4-FFF2-40B4-BE49-F238E27FC236}">
                <a16:creationId xmlns:a16="http://schemas.microsoft.com/office/drawing/2014/main" id="{023540DE-A45B-45C8-8C4C-E20BC6D05385}"/>
              </a:ext>
            </a:extLst>
          </p:cNvPr>
          <p:cNvSpPr/>
          <p:nvPr/>
        </p:nvSpPr>
        <p:spPr>
          <a:xfrm>
            <a:off x="-87589" y="4846128"/>
            <a:ext cx="2925031" cy="300082"/>
          </a:xfrm>
          <a:prstGeom prst="homePlate">
            <a:avLst/>
          </a:prstGeom>
          <a:solidFill>
            <a:srgbClr val="D4594A"/>
          </a:solidFill>
        </p:spPr>
        <p:txBody>
          <a:bodyPr wrap="square" lIns="135000" rtlCol="0">
            <a:spAutoFit/>
          </a:bodyPr>
          <a:lstStyle/>
          <a:p>
            <a:pPr algn="ctr" defTabSz="914378">
              <a:tabLst>
                <a:tab pos="471476" algn="l"/>
              </a:tabLst>
            </a:pPr>
            <a:r>
              <a:rPr lang="de-CH" sz="1350" dirty="0">
                <a:solidFill>
                  <a:prstClr val="white"/>
                </a:solidFill>
                <a:latin typeface="Calibri" panose="020F0502020204030204"/>
              </a:rPr>
              <a:t>Security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B8D934C-36B4-46D4-AA45-D855F067E521}"/>
              </a:ext>
            </a:extLst>
          </p:cNvPr>
          <p:cNvCxnSpPr>
            <a:cxnSpLocks/>
          </p:cNvCxnSpPr>
          <p:nvPr/>
        </p:nvCxnSpPr>
        <p:spPr>
          <a:xfrm flipH="1" flipV="1">
            <a:off x="4832307" y="2399268"/>
            <a:ext cx="536820" cy="3478264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Arrow: Pentagon 98">
            <a:extLst>
              <a:ext uri="{FF2B5EF4-FFF2-40B4-BE49-F238E27FC236}">
                <a16:creationId xmlns:a16="http://schemas.microsoft.com/office/drawing/2014/main" id="{47FEBEAB-DE70-4814-BE20-849099E686AE}"/>
              </a:ext>
            </a:extLst>
          </p:cNvPr>
          <p:cNvSpPr/>
          <p:nvPr/>
        </p:nvSpPr>
        <p:spPr>
          <a:xfrm flipH="1">
            <a:off x="6928758" y="4673330"/>
            <a:ext cx="2318824" cy="507831"/>
          </a:xfrm>
          <a:prstGeom prst="homePlate">
            <a:avLst/>
          </a:prstGeom>
          <a:solidFill>
            <a:srgbClr val="D4594A"/>
          </a:solidFill>
        </p:spPr>
        <p:txBody>
          <a:bodyPr wrap="square" lIns="135000" rtlCol="0">
            <a:spAutoFit/>
          </a:bodyPr>
          <a:lstStyle/>
          <a:p>
            <a:pPr algn="ctr" defTabSz="914378"/>
            <a:r>
              <a:rPr lang="de-CH" sz="1350" dirty="0">
                <a:solidFill>
                  <a:prstClr val="white"/>
                </a:solidFill>
                <a:latin typeface="Calibri" panose="020F0502020204030204"/>
              </a:rPr>
              <a:t>Container &amp; (Development) Automation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69D468B-6D7F-4F64-B0E1-FE189DBEC8CB}"/>
              </a:ext>
            </a:extLst>
          </p:cNvPr>
          <p:cNvSpPr/>
          <p:nvPr/>
        </p:nvSpPr>
        <p:spPr>
          <a:xfrm>
            <a:off x="4604924" y="2173093"/>
            <a:ext cx="459000" cy="459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de-CH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026" name="Picture 2" descr="Microsoft Customer Story-Cutting-edge data operations firm uses ...">
            <a:extLst>
              <a:ext uri="{FF2B5EF4-FFF2-40B4-BE49-F238E27FC236}">
                <a16:creationId xmlns:a16="http://schemas.microsoft.com/office/drawing/2014/main" id="{1DDACEF9-9426-41F0-BAF5-841353853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44" y="724453"/>
            <a:ext cx="1123706" cy="56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pache Spark: Vorteile und Anwendungsbereiche">
            <a:extLst>
              <a:ext uri="{FF2B5EF4-FFF2-40B4-BE49-F238E27FC236}">
                <a16:creationId xmlns:a16="http://schemas.microsoft.com/office/drawing/2014/main" id="{E07ACEBC-782F-4E06-B770-13D42067B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318" y="1724674"/>
            <a:ext cx="1010078" cy="52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mart-Meter Data Processing Using Apache Kafka on OpenShift - Red ...">
            <a:extLst>
              <a:ext uri="{FF2B5EF4-FFF2-40B4-BE49-F238E27FC236}">
                <a16:creationId xmlns:a16="http://schemas.microsoft.com/office/drawing/2014/main" id="{0EBC289E-966C-4175-B28B-69176B679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551" y="1270542"/>
            <a:ext cx="1051377" cy="52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oogle4Tech: Oracle Database Introduction">
            <a:extLst>
              <a:ext uri="{FF2B5EF4-FFF2-40B4-BE49-F238E27FC236}">
                <a16:creationId xmlns:a16="http://schemas.microsoft.com/office/drawing/2014/main" id="{D5AEBCE4-5D58-4976-AA15-32EB1464C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237" y="129766"/>
            <a:ext cx="1337866" cy="66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47FEC517-81AB-4014-91DE-8140DC8DE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199" y="730194"/>
            <a:ext cx="928632" cy="75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4A200C14-C1E6-43D3-AD82-CFA61FDB7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256" y="142650"/>
            <a:ext cx="1307260" cy="31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EnterpriseDB – Wikipedia">
            <a:extLst>
              <a:ext uri="{FF2B5EF4-FFF2-40B4-BE49-F238E27FC236}">
                <a16:creationId xmlns:a16="http://schemas.microsoft.com/office/drawing/2014/main" id="{9EC0BA37-C883-4958-A60E-716283A86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259" y="1679163"/>
            <a:ext cx="647195" cy="37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PostgreSQL Elephant Logo">
            <a:extLst>
              <a:ext uri="{FF2B5EF4-FFF2-40B4-BE49-F238E27FC236}">
                <a16:creationId xmlns:a16="http://schemas.microsoft.com/office/drawing/2014/main" id="{0D2CE20E-D76F-40E8-8C30-7208B2425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775" y="467258"/>
            <a:ext cx="583016" cy="60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hadoop – logo">
            <a:extLst>
              <a:ext uri="{FF2B5EF4-FFF2-40B4-BE49-F238E27FC236}">
                <a16:creationId xmlns:a16="http://schemas.microsoft.com/office/drawing/2014/main" id="{9C513402-6D47-43BB-B7AD-52A020F95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370" y="1232053"/>
            <a:ext cx="1182433" cy="57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Enable Data Access With RedShift | Pendo.io Integrations">
            <a:extLst>
              <a:ext uri="{FF2B5EF4-FFF2-40B4-BE49-F238E27FC236}">
                <a16:creationId xmlns:a16="http://schemas.microsoft.com/office/drawing/2014/main" id="{4D46EC5D-0423-4965-99CD-B1A812F13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901" y="646351"/>
            <a:ext cx="1148779" cy="45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Azure Cloud Logo - LogoDix">
            <a:extLst>
              <a:ext uri="{FF2B5EF4-FFF2-40B4-BE49-F238E27FC236}">
                <a16:creationId xmlns:a16="http://schemas.microsoft.com/office/drawing/2014/main" id="{8D4E55C9-8A90-4332-819E-307D54DB7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380" y="2550303"/>
            <a:ext cx="1215874" cy="419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Oracle Cloud Infrastructure - i2Coalition">
            <a:extLst>
              <a:ext uri="{FF2B5EF4-FFF2-40B4-BE49-F238E27FC236}">
                <a16:creationId xmlns:a16="http://schemas.microsoft.com/office/drawing/2014/main" id="{B396A5AF-EA77-41FE-A6AB-2D8FC7232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038" y="2832619"/>
            <a:ext cx="1480976" cy="37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Amazon Web Services – Wikipedia">
            <a:extLst>
              <a:ext uri="{FF2B5EF4-FFF2-40B4-BE49-F238E27FC236}">
                <a16:creationId xmlns:a16="http://schemas.microsoft.com/office/drawing/2014/main" id="{4733EB5C-9654-40C7-A497-9B4E7B8C3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85" y="3338306"/>
            <a:ext cx="647000" cy="38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025FF21F-C02B-4968-B305-DD0F8B851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012" y="3604793"/>
            <a:ext cx="682966" cy="67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18" descr="http://www.th7.cn/d/file/p/2015/03/13/200a9f1a3b7e4176e783c916e71bef23.png">
            <a:extLst>
              <a:ext uri="{FF2B5EF4-FFF2-40B4-BE49-F238E27FC236}">
                <a16:creationId xmlns:a16="http://schemas.microsoft.com/office/drawing/2014/main" id="{3C092DC2-7BA1-4693-A575-5CB7E866C0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9481" b="83117" l="72038" r="91232">
                        <a14:foregroundMark x1="76540" y1="44156" x2="76540" y2="44156"/>
                        <a14:foregroundMark x1="75871" y1="36589" x2="80569" y2="61688"/>
                        <a14:foregroundMark x1="80569" y1="61688" x2="84360" y2="37662"/>
                        <a14:foregroundMark x1="84360" y1="37662" x2="90047" y2="59740"/>
                        <a14:foregroundMark x1="90047" y1="59740" x2="84242" y2="80194"/>
                        <a14:foregroundMark x1="79971" y1="79345" x2="77488" y2="76623"/>
                        <a14:foregroundMark x1="84123" y1="57792" x2="82816" y2="76499"/>
                        <a14:foregroundMark x1="81771" y1="76047" x2="81280" y2="48701"/>
                        <a14:foregroundMark x1="81280" y1="48701" x2="89573" y2="63636"/>
                        <a14:foregroundMark x1="89573" y1="63636" x2="87996" y2="34257"/>
                        <a14:foregroundMark x1="75766" y1="27760" x2="74645" y2="28571"/>
                        <a14:foregroundMark x1="74645" y1="28571" x2="73460" y2="64935"/>
                        <a14:foregroundMark x1="73460" y1="64935" x2="86493" y2="74026"/>
                        <a14:foregroundMark x1="86493" y1="74026" x2="88389" y2="39610"/>
                        <a14:foregroundMark x1="88389" y1="39610" x2="77488" y2="44156"/>
                        <a14:foregroundMark x1="77488" y1="44156" x2="77962" y2="78571"/>
                        <a14:foregroundMark x1="80385" y1="75447" x2="90047" y2="62987"/>
                        <a14:foregroundMark x1="77962" y1="78571" x2="79412" y2="76701"/>
                        <a14:foregroundMark x1="90047" y1="62987" x2="81043" y2="47403"/>
                        <a14:foregroundMark x1="81043" y1="47403" x2="85308" y2="57792"/>
                        <a14:foregroundMark x1="80806" y1="29221" x2="74882" y2="29221"/>
                        <a14:backgroundMark x1="79858" y1="25325" x2="86019" y2="25325"/>
                        <a14:backgroundMark x1="88389" y1="25325" x2="79480" y2="23516"/>
                        <a14:backgroundMark x1="85545" y1="86364" x2="81043" y2="844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852" t="22383" r="5958" b="14596"/>
          <a:stretch/>
        </p:blipFill>
        <p:spPr bwMode="auto">
          <a:xfrm>
            <a:off x="4270065" y="2983192"/>
            <a:ext cx="577553" cy="54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75">
            <a:extLst>
              <a:ext uri="{FF2B5EF4-FFF2-40B4-BE49-F238E27FC236}">
                <a16:creationId xmlns:a16="http://schemas.microsoft.com/office/drawing/2014/main" id="{5CC8B87E-0B96-4D77-8C24-D17CADD10C5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406" y="3596412"/>
            <a:ext cx="501117" cy="528617"/>
          </a:xfrm>
          <a:prstGeom prst="rect">
            <a:avLst/>
          </a:prstGeom>
        </p:spPr>
      </p:pic>
      <p:pic>
        <p:nvPicPr>
          <p:cNvPr id="97" name="Picture 2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35A1171-FD2C-4D97-A349-03194B43E346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12995" r="18149" b="592"/>
          <a:stretch/>
        </p:blipFill>
        <p:spPr>
          <a:xfrm>
            <a:off x="4350740" y="3702677"/>
            <a:ext cx="494974" cy="428918"/>
          </a:xfrm>
          <a:prstGeom prst="rect">
            <a:avLst/>
          </a:prstGeom>
        </p:spPr>
      </p:pic>
      <p:grpSp>
        <p:nvGrpSpPr>
          <p:cNvPr id="98" name="Group 72">
            <a:extLst>
              <a:ext uri="{FF2B5EF4-FFF2-40B4-BE49-F238E27FC236}">
                <a16:creationId xmlns:a16="http://schemas.microsoft.com/office/drawing/2014/main" id="{C7D92F87-3E6D-4144-8A2B-A61FE7F4749F}"/>
              </a:ext>
            </a:extLst>
          </p:cNvPr>
          <p:cNvGrpSpPr/>
          <p:nvPr/>
        </p:nvGrpSpPr>
        <p:grpSpPr>
          <a:xfrm>
            <a:off x="3468500" y="4260996"/>
            <a:ext cx="731516" cy="723632"/>
            <a:chOff x="7027325" y="3125858"/>
            <a:chExt cx="936978" cy="930621"/>
          </a:xfrm>
        </p:grpSpPr>
        <p:pic>
          <p:nvPicPr>
            <p:cNvPr id="102" name="Picture 22">
              <a:extLst>
                <a:ext uri="{FF2B5EF4-FFF2-40B4-BE49-F238E27FC236}">
                  <a16:creationId xmlns:a16="http://schemas.microsoft.com/office/drawing/2014/main" id="{9DC6CBD8-49CA-43FC-B0AD-F131217C5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202672" y="3680416"/>
              <a:ext cx="657226" cy="376063"/>
            </a:xfrm>
            <a:prstGeom prst="rect">
              <a:avLst/>
            </a:prstGeom>
          </p:spPr>
        </p:pic>
        <p:pic>
          <p:nvPicPr>
            <p:cNvPr id="107" name="Picture 3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C04BC9AD-C2AB-436C-9611-C8B56762F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7027325" y="3125858"/>
              <a:ext cx="936978" cy="491208"/>
            </a:xfrm>
            <a:prstGeom prst="rect">
              <a:avLst/>
            </a:prstGeom>
          </p:spPr>
        </p:pic>
      </p:grpSp>
      <p:grpSp>
        <p:nvGrpSpPr>
          <p:cNvPr id="108" name="Group 69">
            <a:extLst>
              <a:ext uri="{FF2B5EF4-FFF2-40B4-BE49-F238E27FC236}">
                <a16:creationId xmlns:a16="http://schemas.microsoft.com/office/drawing/2014/main" id="{1EC08114-4FAF-4A66-A631-4C5EBBB58B6A}"/>
              </a:ext>
            </a:extLst>
          </p:cNvPr>
          <p:cNvGrpSpPr/>
          <p:nvPr/>
        </p:nvGrpSpPr>
        <p:grpSpPr>
          <a:xfrm>
            <a:off x="4487327" y="4281649"/>
            <a:ext cx="501117" cy="682727"/>
            <a:chOff x="7993738" y="3114004"/>
            <a:chExt cx="629003" cy="953064"/>
          </a:xfrm>
        </p:grpSpPr>
        <p:pic>
          <p:nvPicPr>
            <p:cNvPr id="109" name="Picture 24" descr="A picture containing clipart&#10;&#10;Description generated with high confidence">
              <a:extLst>
                <a:ext uri="{FF2B5EF4-FFF2-40B4-BE49-F238E27FC236}">
                  <a16:creationId xmlns:a16="http://schemas.microsoft.com/office/drawing/2014/main" id="{954F5C13-9B23-4C7D-B4DB-444CD7361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993738" y="3695943"/>
              <a:ext cx="629003" cy="371125"/>
            </a:xfrm>
            <a:prstGeom prst="rect">
              <a:avLst/>
            </a:prstGeom>
          </p:spPr>
        </p:pic>
        <p:pic>
          <p:nvPicPr>
            <p:cNvPr id="110" name="Picture 30">
              <a:extLst>
                <a:ext uri="{FF2B5EF4-FFF2-40B4-BE49-F238E27FC236}">
                  <a16:creationId xmlns:a16="http://schemas.microsoft.com/office/drawing/2014/main" id="{050D5827-C88D-4142-B1BF-F3634677E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049476" y="3114004"/>
              <a:ext cx="513645" cy="503062"/>
            </a:xfrm>
            <a:prstGeom prst="rect">
              <a:avLst/>
            </a:prstGeom>
          </p:spPr>
        </p:pic>
      </p:grpSp>
      <p:pic>
        <p:nvPicPr>
          <p:cNvPr id="1064" name="Picture 40" descr="Docker - VSHN AG">
            <a:extLst>
              <a:ext uri="{FF2B5EF4-FFF2-40B4-BE49-F238E27FC236}">
                <a16:creationId xmlns:a16="http://schemas.microsoft.com/office/drawing/2014/main" id="{0F971D45-5642-473B-94A9-AE5F8F2E4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375" y="2250362"/>
            <a:ext cx="912957" cy="81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OpenShift – Wikipedia">
            <a:extLst>
              <a:ext uri="{FF2B5EF4-FFF2-40B4-BE49-F238E27FC236}">
                <a16:creationId xmlns:a16="http://schemas.microsoft.com/office/drawing/2014/main" id="{9EC268A0-EBF9-4D91-A920-D0399EA90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425" y="3276465"/>
            <a:ext cx="630308" cy="673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Kubernetes Dashboard| Kubernetes Admin GUI|Kubernetes Desktop Client">
            <a:extLst>
              <a:ext uri="{FF2B5EF4-FFF2-40B4-BE49-F238E27FC236}">
                <a16:creationId xmlns:a16="http://schemas.microsoft.com/office/drawing/2014/main" id="{26638A9D-6608-401A-A12C-575BEB6A2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071" y="2256563"/>
            <a:ext cx="941231" cy="92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Deploying Node.js Applications with Ansible | Milos Bejda - All ...">
            <a:extLst>
              <a:ext uri="{FF2B5EF4-FFF2-40B4-BE49-F238E27FC236}">
                <a16:creationId xmlns:a16="http://schemas.microsoft.com/office/drawing/2014/main" id="{0AC21DCE-7195-4D3C-AC24-51A78BF7E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768" y="2909962"/>
            <a:ext cx="622305" cy="62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Atlassian | Software Development and Collaboration Tools">
            <a:extLst>
              <a:ext uri="{FF2B5EF4-FFF2-40B4-BE49-F238E27FC236}">
                <a16:creationId xmlns:a16="http://schemas.microsoft.com/office/drawing/2014/main" id="{1F264FC5-3BC9-4D79-AC88-7EE1C07DD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500" y="1987517"/>
            <a:ext cx="531975" cy="53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Integrating Netsparker Enterprise with Azure DevOps | Netsparker">
            <a:extLst>
              <a:ext uri="{FF2B5EF4-FFF2-40B4-BE49-F238E27FC236}">
                <a16:creationId xmlns:a16="http://schemas.microsoft.com/office/drawing/2014/main" id="{3F072D45-7476-4185-B27F-CB12ABBE94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305"/>
          <a:stretch/>
        </p:blipFill>
        <p:spPr bwMode="auto">
          <a:xfrm>
            <a:off x="6507058" y="3272422"/>
            <a:ext cx="578244" cy="64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biGENiUS – Bloor Research">
            <a:extLst>
              <a:ext uri="{FF2B5EF4-FFF2-40B4-BE49-F238E27FC236}">
                <a16:creationId xmlns:a16="http://schemas.microsoft.com/office/drawing/2014/main" id="{DEA1340B-9531-4AF7-B81A-662BA5B19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801" y="3613129"/>
            <a:ext cx="1455445" cy="92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 descr="Trivadis Toolbox | trivadis.com">
            <a:extLst>
              <a:ext uri="{FF2B5EF4-FFF2-40B4-BE49-F238E27FC236}">
                <a16:creationId xmlns:a16="http://schemas.microsoft.com/office/drawing/2014/main" id="{1FBB915C-71F4-4A16-9485-7453ED82E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5938" b="90000" l="9910" r="89910">
                        <a14:foregroundMark x1="36036" y1="15000" x2="48829" y2="14375"/>
                        <a14:foregroundMark x1="48829" y1="14375" x2="61081" y2="14375"/>
                        <a14:foregroundMark x1="61081" y1="14375" x2="49910" y2="45938"/>
                        <a14:foregroundMark x1="49910" y1="45938" x2="38739" y2="58750"/>
                        <a14:foregroundMark x1="38739" y1="58750" x2="47027" y2="37188"/>
                        <a14:foregroundMark x1="47027" y1="37188" x2="57477" y2="41563"/>
                        <a14:foregroundMark x1="57477" y1="41563" x2="44144" y2="43750"/>
                        <a14:foregroundMark x1="44144" y1="43750" x2="49189" y2="29063"/>
                        <a14:foregroundMark x1="49189" y1="29063" x2="57838" y2="40313"/>
                        <a14:foregroundMark x1="57838" y1="40313" x2="59279" y2="63438"/>
                        <a14:foregroundMark x1="59279" y1="63438" x2="47027" y2="63750"/>
                        <a14:foregroundMark x1="47027" y1="63750" x2="49550" y2="51875"/>
                        <a14:foregroundMark x1="39640" y1="60000" x2="50991" y2="65000"/>
                        <a14:foregroundMark x1="50991" y1="65000" x2="53333" y2="46250"/>
                        <a14:foregroundMark x1="53333" y1="46250" x2="49189" y2="30938"/>
                        <a14:foregroundMark x1="49189" y1="30938" x2="34775" y2="38750"/>
                        <a14:foregroundMark x1="34775" y1="38750" x2="35676" y2="55313"/>
                        <a14:foregroundMark x1="35676" y1="55313" x2="52252" y2="62187"/>
                        <a14:foregroundMark x1="52252" y1="62187" x2="59820" y2="45313"/>
                        <a14:foregroundMark x1="59820" y1="45313" x2="60721" y2="25625"/>
                        <a14:foregroundMark x1="60721" y1="25625" x2="46486" y2="27813"/>
                        <a14:foregroundMark x1="46486" y1="27813" x2="45766" y2="30312"/>
                        <a14:foregroundMark x1="59459" y1="10000" x2="68649" y2="5938"/>
                        <a14:foregroundMark x1="68649" y1="5938" x2="83243" y2="10625"/>
                        <a14:foregroundMark x1="48649" y1="19688" x2="42342" y2="38438"/>
                        <a14:foregroundMark x1="42342" y1="38438" x2="33153" y2="40000"/>
                        <a14:foregroundMark x1="33153" y1="40000" x2="39279" y2="54688"/>
                        <a14:foregroundMark x1="39279" y1="54688" x2="49730" y2="40313"/>
                        <a14:foregroundMark x1="49730" y1="40313" x2="45045" y2="24063"/>
                        <a14:foregroundMark x1="45045" y1="24063" x2="38739" y2="35313"/>
                        <a14:foregroundMark x1="38739" y1="35313" x2="38198" y2="54063"/>
                        <a14:foregroundMark x1="38198" y1="54063" x2="48108" y2="60938"/>
                        <a14:foregroundMark x1="48108" y1="60938" x2="50991" y2="37188"/>
                        <a14:foregroundMark x1="50991" y1="37188" x2="42523" y2="28750"/>
                        <a14:foregroundMark x1="42523" y1="28750" x2="33874" y2="43125"/>
                        <a14:foregroundMark x1="33874" y1="43125" x2="36036" y2="62500"/>
                        <a14:foregroundMark x1="36036" y1="62500" x2="44865" y2="69063"/>
                        <a14:foregroundMark x1="44865" y1="69063" x2="52973" y2="61563"/>
                        <a14:foregroundMark x1="52973" y1="61563" x2="56036" y2="37500"/>
                        <a14:foregroundMark x1="56036" y1="37500" x2="51171" y2="23750"/>
                        <a14:foregroundMark x1="51171" y1="23750" x2="47387" y2="18125"/>
                        <a14:foregroundMark x1="31712" y1="40000" x2="38378" y2="28125"/>
                        <a14:foregroundMark x1="38378" y1="28125" x2="34595" y2="29375"/>
                        <a14:foregroundMark x1="32613" y1="27187" x2="34595" y2="278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194" y="4225634"/>
            <a:ext cx="1025672" cy="59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351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21D230-9CAA-C34C-9E8F-11695C58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055" y="1121569"/>
            <a:ext cx="8102880" cy="797654"/>
          </a:xfrm>
        </p:spPr>
        <p:txBody>
          <a:bodyPr/>
          <a:lstStyle/>
          <a:p>
            <a:r>
              <a:rPr lang="en-US" dirty="0"/>
              <a:t>Trivadis Technology Radar</a:t>
            </a:r>
          </a:p>
        </p:txBody>
      </p:sp>
    </p:spTree>
    <p:extLst>
      <p:ext uri="{BB962C8B-B14F-4D97-AF65-F5344CB8AC3E}">
        <p14:creationId xmlns:p14="http://schemas.microsoft.com/office/powerpoint/2010/main" val="3427698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0680F3-8E7D-194F-A762-EDED9896E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Trivadis Technology Radar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3CFDE-82CC-D042-A5C2-0899C2BD86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007" y="839585"/>
            <a:ext cx="4915593" cy="3832167"/>
          </a:xfrm>
        </p:spPr>
        <p:txBody>
          <a:bodyPr/>
          <a:lstStyle/>
          <a:p>
            <a:r>
              <a:rPr lang="en-US" dirty="0"/>
              <a:t>Source available in the following GitHub private repository: </a:t>
            </a:r>
            <a:r>
              <a:rPr lang="en-US" dirty="0">
                <a:hlinkClick r:id="rId2"/>
              </a:rPr>
              <a:t>https://github.com/TrivadisPF/trivadis-technology-radar</a:t>
            </a:r>
            <a:endParaRPr lang="en-US" dirty="0"/>
          </a:p>
          <a:p>
            <a:r>
              <a:rPr lang="en-US" dirty="0"/>
              <a:t>Can be installed locally using docker-compose: </a:t>
            </a:r>
            <a:r>
              <a:rPr lang="en-US" dirty="0">
                <a:hlinkClick r:id="rId3"/>
              </a:rPr>
              <a:t>https://github.com/TrivadisPF/trivadis-technology-radar/blob/master/deployment/README.md</a:t>
            </a:r>
            <a:endParaRPr lang="en-US" dirty="0"/>
          </a:p>
          <a:p>
            <a:r>
              <a:rPr lang="en-US" dirty="0"/>
              <a:t>Deployed on AWS </a:t>
            </a:r>
            <a:r>
              <a:rPr lang="en-US" dirty="0" err="1"/>
              <a:t>Lightsail</a:t>
            </a:r>
            <a:endParaRPr lang="en-US" dirty="0"/>
          </a:p>
          <a:p>
            <a:pPr lvl="1"/>
            <a:r>
              <a:rPr lang="en-US" b="1" dirty="0"/>
              <a:t>Stable: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http://3.122.200.138:28540/techradar/</a:t>
            </a:r>
            <a:endParaRPr lang="en-CH" dirty="0"/>
          </a:p>
          <a:p>
            <a:pPr lvl="1"/>
            <a:r>
              <a:rPr lang="en-US" b="1" dirty="0"/>
              <a:t>Preview: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http://3.122.200.138:28540/techradar/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 work on the Technology Radar, clone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develop</a:t>
            </a:r>
            <a:r>
              <a:rPr lang="en-US" dirty="0"/>
              <a:t> branch of the Git project:	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5B659D-DE7B-694A-91B4-367F8665E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8514" y="923403"/>
            <a:ext cx="3616566" cy="255219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A01CE36-C036-2049-B241-D328E6B1A887}"/>
              </a:ext>
            </a:extLst>
          </p:cNvPr>
          <p:cNvSpPr/>
          <p:nvPr/>
        </p:nvSpPr>
        <p:spPr>
          <a:xfrm>
            <a:off x="553916" y="4220097"/>
            <a:ext cx="8324077" cy="33855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–-branch develop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TrivadisPF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trivadis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-technology-radar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926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88BA7-6BF1-5F4C-8AA3-6F4DC7E56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the Technology Radar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23108-B402-0F47-A106-3D5FFBB67D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007" y="839585"/>
            <a:ext cx="3904342" cy="3832167"/>
          </a:xfrm>
        </p:spPr>
        <p:txBody>
          <a:bodyPr>
            <a:normAutofit/>
          </a:bodyPr>
          <a:lstStyle/>
          <a:p>
            <a:r>
              <a:rPr lang="en-US" dirty="0"/>
              <a:t>A technology is specified as a </a:t>
            </a:r>
            <a:r>
              <a:rPr lang="en-US" dirty="0">
                <a:hlinkClick r:id="rId2"/>
              </a:rPr>
              <a:t>Markdown</a:t>
            </a:r>
            <a:r>
              <a:rPr lang="en-US" dirty="0"/>
              <a:t> file, placed into one of the subfolders inside folder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radar</a:t>
            </a:r>
          </a:p>
          <a:p>
            <a:r>
              <a:rPr lang="en-GB" dirty="0"/>
              <a:t>Subfolders determine the date when the technology has been added</a:t>
            </a:r>
          </a:p>
          <a:p>
            <a:r>
              <a:rPr lang="en-GB" dirty="0"/>
              <a:t>Each file has a </a:t>
            </a:r>
            <a:r>
              <a:rPr lang="en-GB" dirty="0">
                <a:hlinkClick r:id="rId3"/>
              </a:rPr>
              <a:t>front-matter</a:t>
            </a:r>
            <a:r>
              <a:rPr lang="en-GB" dirty="0"/>
              <a:t> header where </a:t>
            </a:r>
            <a:br>
              <a:rPr lang="en-GB" dirty="0"/>
            </a:br>
            <a:r>
              <a:rPr lang="en-GB" dirty="0"/>
              <a:t>the attributes of the item are listed</a:t>
            </a:r>
          </a:p>
          <a:p>
            <a:pPr lvl="1"/>
            <a:r>
              <a:rPr lang="en-GB" dirty="0"/>
              <a:t>Attributes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ring, quadrant </a:t>
            </a:r>
            <a:r>
              <a:rPr lang="en-GB" dirty="0"/>
              <a:t>and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status</a:t>
            </a:r>
            <a:r>
              <a:rPr lang="en-GB" dirty="0"/>
              <a:t> have to be one of the values shown </a:t>
            </a:r>
            <a:br>
              <a:rPr lang="en-GB" dirty="0"/>
            </a:br>
            <a:r>
              <a:rPr lang="en-GB" dirty="0"/>
              <a:t>on the next page</a:t>
            </a:r>
          </a:p>
          <a:p>
            <a:r>
              <a:rPr lang="en-GB" dirty="0"/>
              <a:t>For each technology the icon will be stored in the icon folder with the same name as </a:t>
            </a:r>
            <a:r>
              <a:rPr lang="en-GB"/>
              <a:t>the technology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0A95AD-34E1-0E48-A873-DB4BE6F9BA90}"/>
              </a:ext>
            </a:extLst>
          </p:cNvPr>
          <p:cNvSpPr/>
          <p:nvPr/>
        </p:nvSpPr>
        <p:spPr>
          <a:xfrm>
            <a:off x="4452434" y="839585"/>
            <a:ext cx="4503633" cy="30426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 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id:                 react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title: 		"React”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info: 		”a modern web framework” 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quadrant: 	languages-and-frameworks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ring: 		adopt </a:t>
            </a:r>
          </a:p>
          <a:p>
            <a:r>
              <a:rPr lang="en-GB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skillsNeeded</a:t>
            </a:r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	[]</a:t>
            </a:r>
          </a:p>
          <a:p>
            <a:r>
              <a:rPr lang="en-GB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relatedTo</a:t>
            </a:r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	[]</a:t>
            </a:r>
          </a:p>
          <a:p>
            <a:r>
              <a:rPr lang="en-GB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alternativeTo</a:t>
            </a:r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	[]</a:t>
            </a:r>
          </a:p>
          <a:p>
            <a:r>
              <a:rPr lang="en-GB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supportsTvdBB</a:t>
            </a:r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	[]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owners:             []</a:t>
            </a:r>
          </a:p>
          <a:p>
            <a:r>
              <a:rPr lang="en-GB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knowHowPageURI</a:t>
            </a:r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	""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status: 		draft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featured:           true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 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 goes here. You can use **markdown** here. </a:t>
            </a:r>
          </a:p>
        </p:txBody>
      </p:sp>
    </p:spTree>
    <p:extLst>
      <p:ext uri="{BB962C8B-B14F-4D97-AF65-F5344CB8AC3E}">
        <p14:creationId xmlns:p14="http://schemas.microsoft.com/office/powerpoint/2010/main" val="573134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2C31C-EF03-FE44-904E-422324A28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the Technology Radar (II)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FAABA7-A715-E745-BC9D-2ADB16514F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007" y="839585"/>
            <a:ext cx="3519780" cy="383216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There are many good editors for maintaining markdown files, such as</a:t>
            </a:r>
          </a:p>
          <a:p>
            <a:r>
              <a:rPr lang="en-GB" sz="1400" dirty="0">
                <a:hlinkClick r:id="rId2"/>
              </a:rPr>
              <a:t>https://typora.io/</a:t>
            </a:r>
            <a:r>
              <a:rPr lang="en-GB" sz="1400" dirty="0"/>
              <a:t> (</a:t>
            </a:r>
            <a:r>
              <a:rPr lang="en-GB" sz="1400" dirty="0" err="1"/>
              <a:t>win,mac,linux</a:t>
            </a:r>
            <a:r>
              <a:rPr lang="en-GB" sz="1400" dirty="0"/>
              <a:t>)</a:t>
            </a:r>
          </a:p>
          <a:p>
            <a:r>
              <a:rPr lang="en-GB" sz="1400" dirty="0">
                <a:hlinkClick r:id="rId3"/>
              </a:rPr>
              <a:t>https://macdown.uranusjr.com/</a:t>
            </a:r>
            <a:r>
              <a:rPr lang="en-GB" sz="1400" dirty="0"/>
              <a:t> (mac)</a:t>
            </a:r>
          </a:p>
          <a:p>
            <a:r>
              <a:rPr lang="en-GB" sz="1400" dirty="0">
                <a:hlinkClick r:id="rId4"/>
              </a:rPr>
              <a:t>https://wereturtle.github.io/ghostwriter/</a:t>
            </a:r>
            <a:r>
              <a:rPr lang="en-GB" sz="1200" dirty="0"/>
              <a:t> (win, mac, </a:t>
            </a:r>
            <a:r>
              <a:rPr lang="en-GB" sz="1200" dirty="0" err="1"/>
              <a:t>linux</a:t>
            </a:r>
            <a:r>
              <a:rPr lang="en-GB" sz="1200" dirty="0"/>
              <a:t>)</a:t>
            </a:r>
          </a:p>
          <a:p>
            <a:endParaRPr lang="en-GB" sz="12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1400" dirty="0"/>
          </a:p>
          <a:p>
            <a:endParaRPr lang="en-CH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6E6B45F-2691-ED4A-881F-3948AFF22F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121" y="839585"/>
            <a:ext cx="4808874" cy="3100026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71901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1F665-7D6F-A945-B4F2-CAFE30D47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the Technology Radar (III)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FE3B2A-BA15-2C4C-A955-88D3190988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Following front-matter attributes are possible:</a:t>
            </a:r>
          </a:p>
          <a:p>
            <a:r>
              <a:rPr lang="en-GB" b="1" dirty="0"/>
              <a:t>id: </a:t>
            </a:r>
            <a:r>
              <a:rPr lang="en-GB" dirty="0"/>
              <a:t>id of the technology</a:t>
            </a:r>
            <a:endParaRPr lang="en-GB" b="1" dirty="0"/>
          </a:p>
          <a:p>
            <a:r>
              <a:rPr lang="en-GB" b="1" dirty="0"/>
              <a:t>title</a:t>
            </a:r>
            <a:r>
              <a:rPr lang="en-GB" dirty="0"/>
              <a:t>: Name of the Item</a:t>
            </a:r>
          </a:p>
          <a:p>
            <a:r>
              <a:rPr lang="en-GB" b="1" dirty="0"/>
              <a:t>info</a:t>
            </a:r>
            <a:r>
              <a:rPr lang="en-GB" dirty="0"/>
              <a:t>: (optional) A short textual description of the item (visible in overview pages)</a:t>
            </a:r>
          </a:p>
          <a:p>
            <a:r>
              <a:rPr lang="en-GB" b="1" dirty="0"/>
              <a:t>quadrant</a:t>
            </a:r>
            <a:r>
              <a:rPr lang="en-GB" dirty="0"/>
              <a:t>: Quadrant. One of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languages-and-frameworks</a:t>
            </a:r>
            <a:r>
              <a:rPr lang="en-GB" dirty="0"/>
              <a:t>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data-management</a:t>
            </a:r>
            <a:r>
              <a:rPr lang="en-GB" dirty="0"/>
              <a:t>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platforms-and-services</a:t>
            </a:r>
            <a:r>
              <a:rPr lang="en-GB" dirty="0"/>
              <a:t>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architecture-methods-and-patterns</a:t>
            </a:r>
          </a:p>
          <a:p>
            <a:r>
              <a:rPr lang="en-GB" b="1" dirty="0"/>
              <a:t>ring</a:t>
            </a:r>
            <a:r>
              <a:rPr lang="en-GB" dirty="0"/>
              <a:t>: Ring section in radar. One of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trial</a:t>
            </a:r>
            <a:r>
              <a:rPr lang="en-GB" dirty="0"/>
              <a:t>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assess</a:t>
            </a:r>
            <a:r>
              <a:rPr lang="en-GB" dirty="0"/>
              <a:t>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adopt</a:t>
            </a:r>
            <a:r>
              <a:rPr lang="en-GB" dirty="0"/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hold,watch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b="1" dirty="0"/>
              <a:t>featured</a:t>
            </a:r>
            <a:r>
              <a:rPr lang="en-GB" dirty="0"/>
              <a:t>: (optional, default "true") If you set this to false, the item will not be visible in the radar quadrants but still be available in the overview.</a:t>
            </a:r>
          </a:p>
          <a:p>
            <a:r>
              <a:rPr lang="en-GB" b="1" dirty="0" err="1"/>
              <a:t>relatedTo</a:t>
            </a:r>
            <a:r>
              <a:rPr lang="en-GB" b="1" dirty="0"/>
              <a:t>: </a:t>
            </a:r>
            <a:r>
              <a:rPr lang="en-GB" dirty="0"/>
              <a:t>relates to another technology (use the id of the other technology)</a:t>
            </a:r>
            <a:endParaRPr lang="en-GB" b="1" dirty="0"/>
          </a:p>
          <a:p>
            <a:r>
              <a:rPr lang="en-GB" b="1" dirty="0" err="1"/>
              <a:t>alternativeTo</a:t>
            </a:r>
            <a:r>
              <a:rPr lang="en-GB" b="1" dirty="0"/>
              <a:t>: </a:t>
            </a:r>
            <a:r>
              <a:rPr lang="en-GB" dirty="0"/>
              <a:t>alternative to another technology (use the id of the other technology)</a:t>
            </a:r>
            <a:endParaRPr lang="en-GB" b="1" dirty="0"/>
          </a:p>
          <a:p>
            <a:r>
              <a:rPr lang="en-GB" b="1" dirty="0" err="1"/>
              <a:t>skillsNeeded</a:t>
            </a:r>
            <a:r>
              <a:rPr lang="en-GB" b="1" dirty="0"/>
              <a:t>: </a:t>
            </a:r>
            <a:r>
              <a:rPr lang="en-GB" dirty="0"/>
              <a:t>the skills needed for this technology (use the id of the skill system to refer to the skill)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b="1" dirty="0" err="1"/>
              <a:t>supportsTvdBB</a:t>
            </a:r>
            <a:r>
              <a:rPr lang="en-GB" dirty="0"/>
              <a:t>: used to implement/deliver the Trivadis Building Blocks</a:t>
            </a:r>
          </a:p>
          <a:p>
            <a:r>
              <a:rPr lang="en-GB" sz="1500" b="1" dirty="0"/>
              <a:t>status:  </a:t>
            </a:r>
            <a:r>
              <a:rPr lang="en-GB" sz="1500" dirty="0"/>
              <a:t>status of the technology item. One of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draft,proposed,rejected,accepted,deprecated</a:t>
            </a:r>
            <a:endParaRPr lang="en-GB" sz="15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b="1" dirty="0"/>
              <a:t>owners:</a:t>
            </a:r>
            <a:r>
              <a:rPr lang="en-GB" dirty="0"/>
              <a:t>  the owner(s) of the technology, use the Trivadis employee abbreviations</a:t>
            </a:r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895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F8FA0-79A0-914E-996F-C638413BF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the Technology Radar (IV)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0EA148-3A7A-2F47-9061-DC96A4BF7D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Anyone can suggest a new technology by submitting a pull-request to the folder of the next iteration</a:t>
            </a:r>
          </a:p>
          <a:p>
            <a:r>
              <a:rPr lang="en-GB" dirty="0"/>
              <a:t>When finished, check-in the new file into GitHub and after a few minutes, it should be updated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130921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vadis PPT Template 2019" id="{D3443FA3-9B05-4D57-9105-63CB71D775BF}" vid="{4819B8F9-7C9A-4AE6-B0C0-776AA3CA5419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sponsible xmlns="http://schemas.microsoft.com/sharepoint/v3">
      <UserInfo>
        <DisplayName>Konrad Häfeli</DisplayName>
        <AccountId>66</AccountId>
        <AccountType/>
      </UserInfo>
    </Responsible>
    <SecurityLevel xmlns="http://schemas.microsoft.com/sharepoint/v3">internal</SecurityLevel>
    <ValidTo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GeneralDocType" ma:contentTypeID="0x0101003E03BD88464FD44EBFDF5226D4636C49004DD8C34362363044B6CF38E866EC5C1D" ma:contentTypeVersion="4" ma:contentTypeDescription="" ma:contentTypeScope="" ma:versionID="a28ead60c7cc052ea3ccb972873efad4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5f3a282abe5b16420b678c772791c062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ValidTo" minOccurs="0"/>
                <xsd:element ref="ns1:Responsible" minOccurs="0"/>
                <xsd:element ref="ns1:SecurityLeve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ValidTo" ma:index="1" nillable="true" ma:displayName="Valid To" ma:description="" ma:format="DateOnly" ma:indexed="true" ma:internalName="ValidTo" ma:readOnly="false">
      <xsd:simpleType>
        <xsd:restriction base="dms:DateTime"/>
      </xsd:simpleType>
    </xsd:element>
    <xsd:element name="Responsible" ma:index="2" nillable="true" ma:displayName="Responsible" ma:description="" ma:indexed="true" ma:list="UserInfo" ma:internalName="Responsibl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ecurityLevel" ma:index="3" nillable="true" ma:displayName="Security Level" ma:default="internal" ma:description="" ma:format="RadioButtons" ma:indexed="true" ma:internalName="SecurityLevel">
      <xsd:simpleType>
        <xsd:restriction base="dms:Choice">
          <xsd:enumeration value="public"/>
          <xsd:enumeration value="internal"/>
          <xsd:enumeration value="confidential"/>
          <xsd:enumeration value="secret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7B61C64-2BA7-4FC3-A886-543C178DB3EA}">
  <ds:schemaRefs>
    <ds:schemaRef ds:uri="http://www.w3.org/XML/1998/namespace"/>
    <ds:schemaRef ds:uri="http://schemas.microsoft.com/office/2006/documentManagement/types"/>
    <ds:schemaRef ds:uri="http://purl.org/dc/dcmitype/"/>
    <ds:schemaRef ds:uri="http://purl.org/dc/elements/1.1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sharepoint/v3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A19CC95B-1863-4AB0-AA21-8C746B4890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AB413BD-3E0D-47C2-ADB2-7A55EFD20AB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TVD_DE_16zu9_2016_v1.1</Template>
  <TotalTime>16562</TotalTime>
  <Words>694</Words>
  <Application>Microsoft Macintosh PowerPoint</Application>
  <PresentationFormat>On-screen Show (16:9)</PresentationFormat>
  <Paragraphs>91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Courier New</vt:lpstr>
      <vt:lpstr>Impact</vt:lpstr>
      <vt:lpstr>Lucida Grande</vt:lpstr>
      <vt:lpstr>Nunito</vt:lpstr>
      <vt:lpstr>Segoe UI</vt:lpstr>
      <vt:lpstr>Wingdings</vt:lpstr>
      <vt:lpstr>Benutzerdefiniertes Design</vt:lpstr>
      <vt:lpstr>Trivadis Technology Radar</vt:lpstr>
      <vt:lpstr>From Technology Stack to Technology Radar</vt:lpstr>
      <vt:lpstr>Technology Stack Data Platforms</vt:lpstr>
      <vt:lpstr>Trivadis Technology Radar</vt:lpstr>
      <vt:lpstr>Trivadis Technology Radar</vt:lpstr>
      <vt:lpstr>Maintaining the Technology Radar</vt:lpstr>
      <vt:lpstr>Maintaining the Technology Radar (II)</vt:lpstr>
      <vt:lpstr>Maintaining the Technology Radar (III)</vt:lpstr>
      <vt:lpstr>Maintaining the Technology Radar (IV)</vt:lpstr>
      <vt:lpstr>Do we have one global radar or many subject based?</vt:lpstr>
      <vt:lpstr>Tech Radar in context</vt:lpstr>
      <vt:lpstr>Validation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Überschrift</dc:title>
  <dc:creator>Björn Bröhl</dc:creator>
  <cp:lastModifiedBy>Guido Schmutz</cp:lastModifiedBy>
  <cp:revision>1638</cp:revision>
  <cp:lastPrinted>2020-04-22T11:51:55Z</cp:lastPrinted>
  <dcterms:created xsi:type="dcterms:W3CDTF">2017-10-30T14:31:32Z</dcterms:created>
  <dcterms:modified xsi:type="dcterms:W3CDTF">2021-06-08T11:29:58Z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0x0101003E03BD88464FD44EBFDF5226D4636C49004DD8C34362363044B6CF38E866EC5C1D</vt:lpwstr>
  </property>
  <property fmtid="{D5CDD505-2E9C-101B-9397-08002B2CF9AE}" pid="3" name="BDSDiscipline">
    <vt:lpwstr>18;#INFR-GEN|d4674c11-04c6-4cec-93ba-85f2ca2bbe19</vt:lpwstr>
  </property>
  <property fmtid="{D5CDD505-2E9C-101B-9397-08002B2CF9AE}" pid="4" name="Spearheadtopic">
    <vt:lpwstr/>
  </property>
</Properties>
</file>